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7" r:id="rId2"/>
    <p:sldId id="258" r:id="rId3"/>
    <p:sldId id="259" r:id="rId4"/>
    <p:sldId id="260" r:id="rId5"/>
    <p:sldId id="261" r:id="rId6"/>
    <p:sldId id="288" r:id="rId7"/>
    <p:sldId id="275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27" r:id="rId23"/>
    <p:sldId id="305" r:id="rId24"/>
    <p:sldId id="322" r:id="rId25"/>
    <p:sldId id="323" r:id="rId26"/>
    <p:sldId id="324" r:id="rId27"/>
    <p:sldId id="325" r:id="rId28"/>
    <p:sldId id="326" r:id="rId29"/>
    <p:sldId id="290" r:id="rId30"/>
    <p:sldId id="328" r:id="rId31"/>
    <p:sldId id="349" r:id="rId32"/>
    <p:sldId id="350" r:id="rId33"/>
    <p:sldId id="351" r:id="rId34"/>
    <p:sldId id="329" r:id="rId35"/>
    <p:sldId id="352" r:id="rId36"/>
    <p:sldId id="353" r:id="rId37"/>
    <p:sldId id="354" r:id="rId38"/>
    <p:sldId id="330" r:id="rId39"/>
    <p:sldId id="355" r:id="rId40"/>
    <p:sldId id="356" r:id="rId41"/>
    <p:sldId id="357" r:id="rId42"/>
    <p:sldId id="331" r:id="rId43"/>
    <p:sldId id="358" r:id="rId44"/>
    <p:sldId id="359" r:id="rId45"/>
    <p:sldId id="360" r:id="rId46"/>
    <p:sldId id="332" r:id="rId47"/>
    <p:sldId id="361" r:id="rId48"/>
    <p:sldId id="362" r:id="rId49"/>
    <p:sldId id="363" r:id="rId50"/>
    <p:sldId id="333" r:id="rId51"/>
    <p:sldId id="364" r:id="rId52"/>
    <p:sldId id="365" r:id="rId53"/>
    <p:sldId id="366" r:id="rId54"/>
    <p:sldId id="334" r:id="rId55"/>
    <p:sldId id="367" r:id="rId56"/>
    <p:sldId id="368" r:id="rId57"/>
    <p:sldId id="369" r:id="rId58"/>
    <p:sldId id="335" r:id="rId59"/>
    <p:sldId id="370" r:id="rId60"/>
    <p:sldId id="371" r:id="rId61"/>
    <p:sldId id="372" r:id="rId62"/>
    <p:sldId id="336" r:id="rId63"/>
    <p:sldId id="373" r:id="rId64"/>
    <p:sldId id="374" r:id="rId65"/>
    <p:sldId id="375" r:id="rId66"/>
    <p:sldId id="337" r:id="rId67"/>
    <p:sldId id="376" r:id="rId68"/>
    <p:sldId id="377" r:id="rId69"/>
    <p:sldId id="378" r:id="rId70"/>
    <p:sldId id="338" r:id="rId71"/>
    <p:sldId id="379" r:id="rId72"/>
    <p:sldId id="380" r:id="rId73"/>
    <p:sldId id="381" r:id="rId74"/>
    <p:sldId id="339" r:id="rId75"/>
    <p:sldId id="382" r:id="rId76"/>
    <p:sldId id="383" r:id="rId77"/>
    <p:sldId id="384" r:id="rId78"/>
    <p:sldId id="340" r:id="rId79"/>
    <p:sldId id="385" r:id="rId80"/>
    <p:sldId id="386" r:id="rId81"/>
    <p:sldId id="387" r:id="rId82"/>
    <p:sldId id="341" r:id="rId83"/>
    <p:sldId id="388" r:id="rId84"/>
    <p:sldId id="389" r:id="rId85"/>
    <p:sldId id="390" r:id="rId86"/>
    <p:sldId id="342" r:id="rId87"/>
    <p:sldId id="391" r:id="rId88"/>
    <p:sldId id="392" r:id="rId89"/>
    <p:sldId id="393" r:id="rId90"/>
    <p:sldId id="343" r:id="rId91"/>
    <p:sldId id="394" r:id="rId92"/>
    <p:sldId id="395" r:id="rId93"/>
    <p:sldId id="396" r:id="rId94"/>
    <p:sldId id="344" r:id="rId95"/>
    <p:sldId id="397" r:id="rId96"/>
    <p:sldId id="398" r:id="rId97"/>
    <p:sldId id="345" r:id="rId98"/>
    <p:sldId id="399" r:id="rId99"/>
    <p:sldId id="400" r:id="rId100"/>
    <p:sldId id="401" r:id="rId101"/>
    <p:sldId id="346" r:id="rId102"/>
    <p:sldId id="402" r:id="rId103"/>
    <p:sldId id="403" r:id="rId104"/>
    <p:sldId id="404" r:id="rId105"/>
    <p:sldId id="347" r:id="rId106"/>
    <p:sldId id="405" r:id="rId107"/>
    <p:sldId id="406" r:id="rId108"/>
    <p:sldId id="407" r:id="rId109"/>
    <p:sldId id="348" r:id="rId110"/>
    <p:sldId id="408" r:id="rId111"/>
    <p:sldId id="289" r:id="rId112"/>
    <p:sldId id="262" r:id="rId113"/>
    <p:sldId id="319" r:id="rId114"/>
    <p:sldId id="320" r:id="rId115"/>
    <p:sldId id="265" r:id="rId116"/>
    <p:sldId id="321" r:id="rId1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6684" autoAdjust="0"/>
  </p:normalViewPr>
  <p:slideViewPr>
    <p:cSldViewPr snapToGrid="0">
      <p:cViewPr varScale="1">
        <p:scale>
          <a:sx n="112" d="100"/>
          <a:sy n="112" d="100"/>
        </p:scale>
        <p:origin x="5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765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1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81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48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41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5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7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5036E15-D641-427B-AFCF-457E21580E8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6929283F-7F49-4A50-BFBF-A620314C123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45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38.jpg"/><Relationship Id="rId7" Type="http://schemas.openxmlformats.org/officeDocument/2006/relationships/image" Target="../media/image40.jpe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11" Type="http://schemas.openxmlformats.org/officeDocument/2006/relationships/image" Target="../media/image5.jpg"/><Relationship Id="rId5" Type="http://schemas.openxmlformats.org/officeDocument/2006/relationships/image" Target="../media/image39.jpeg"/><Relationship Id="rId10" Type="http://schemas.openxmlformats.org/officeDocument/2006/relationships/image" Target="../media/image2.jpg"/><Relationship Id="rId4" Type="http://schemas.openxmlformats.org/officeDocument/2006/relationships/slide" Target="slide41.xml"/><Relationship Id="rId9" Type="http://schemas.openxmlformats.org/officeDocument/2006/relationships/image" Target="../media/image41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image" Target="../media/image5.jpg"/><Relationship Id="rId5" Type="http://schemas.openxmlformats.org/officeDocument/2006/relationships/image" Target="../media/image43.jpg"/><Relationship Id="rId10" Type="http://schemas.openxmlformats.org/officeDocument/2006/relationships/image" Target="../media/image2.jpg"/><Relationship Id="rId4" Type="http://schemas.openxmlformats.org/officeDocument/2006/relationships/slide" Target="slide45.xml"/><Relationship Id="rId9" Type="http://schemas.openxmlformats.org/officeDocument/2006/relationships/image" Target="../media/image4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image" Target="../media/image162.png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62.png"/><Relationship Id="rId4" Type="http://schemas.openxmlformats.org/officeDocument/2006/relationships/image" Target="../media/image2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image" Target="../media/image16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image" Target="../media/image16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image" Target="../media/image1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5.jpg"/><Relationship Id="rId5" Type="http://schemas.openxmlformats.org/officeDocument/2006/relationships/image" Target="../media/image47.jpg"/><Relationship Id="rId10" Type="http://schemas.openxmlformats.org/officeDocument/2006/relationships/image" Target="../media/image2.jpg"/><Relationship Id="rId4" Type="http://schemas.openxmlformats.org/officeDocument/2006/relationships/slide" Target="slide47.xml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image" Target="../media/image5.jpg"/><Relationship Id="rId5" Type="http://schemas.openxmlformats.org/officeDocument/2006/relationships/image" Target="../media/image51.jpeg"/><Relationship Id="rId10" Type="http://schemas.openxmlformats.org/officeDocument/2006/relationships/image" Target="../media/image2.jpg"/><Relationship Id="rId4" Type="http://schemas.openxmlformats.org/officeDocument/2006/relationships/slide" Target="slide51.xml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11" Type="http://schemas.openxmlformats.org/officeDocument/2006/relationships/image" Target="../media/image5.jpg"/><Relationship Id="rId5" Type="http://schemas.openxmlformats.org/officeDocument/2006/relationships/image" Target="../media/image55.jpeg"/><Relationship Id="rId10" Type="http://schemas.openxmlformats.org/officeDocument/2006/relationships/image" Target="../media/image2.jpg"/><Relationship Id="rId4" Type="http://schemas.openxmlformats.org/officeDocument/2006/relationships/slide" Target="slide56.xml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11" Type="http://schemas.openxmlformats.org/officeDocument/2006/relationships/image" Target="../media/image5.jpg"/><Relationship Id="rId5" Type="http://schemas.openxmlformats.org/officeDocument/2006/relationships/image" Target="../media/image59.jpg"/><Relationship Id="rId10" Type="http://schemas.openxmlformats.org/officeDocument/2006/relationships/image" Target="../media/image2.jpg"/><Relationship Id="rId4" Type="http://schemas.openxmlformats.org/officeDocument/2006/relationships/slide" Target="slide59.xml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slide" Target="slide6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11" Type="http://schemas.openxmlformats.org/officeDocument/2006/relationships/image" Target="../media/image5.jpg"/><Relationship Id="rId5" Type="http://schemas.openxmlformats.org/officeDocument/2006/relationships/image" Target="../media/image63.jpeg"/><Relationship Id="rId10" Type="http://schemas.openxmlformats.org/officeDocument/2006/relationships/image" Target="../media/image2.jpg"/><Relationship Id="rId4" Type="http://schemas.openxmlformats.org/officeDocument/2006/relationships/slide" Target="slide63.xml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3" Type="http://schemas.openxmlformats.org/officeDocument/2006/relationships/image" Target="../media/image66.jpeg"/><Relationship Id="rId7" Type="http://schemas.openxmlformats.org/officeDocument/2006/relationships/image" Target="../media/image68.jp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11" Type="http://schemas.openxmlformats.org/officeDocument/2006/relationships/image" Target="../media/image5.jpg"/><Relationship Id="rId5" Type="http://schemas.openxmlformats.org/officeDocument/2006/relationships/image" Target="../media/image67.jpeg"/><Relationship Id="rId10" Type="http://schemas.openxmlformats.org/officeDocument/2006/relationships/image" Target="../media/image2.jpg"/><Relationship Id="rId4" Type="http://schemas.openxmlformats.org/officeDocument/2006/relationships/slide" Target="slide67.xml"/><Relationship Id="rId9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slide" Target="slide7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2.xml"/><Relationship Id="rId11" Type="http://schemas.openxmlformats.org/officeDocument/2006/relationships/image" Target="../media/image5.jpg"/><Relationship Id="rId5" Type="http://schemas.openxmlformats.org/officeDocument/2006/relationships/image" Target="../media/image71.jpeg"/><Relationship Id="rId10" Type="http://schemas.openxmlformats.org/officeDocument/2006/relationships/image" Target="../media/image2.jpg"/><Relationship Id="rId4" Type="http://schemas.openxmlformats.org/officeDocument/2006/relationships/slide" Target="slide71.xml"/><Relationship Id="rId9" Type="http://schemas.openxmlformats.org/officeDocument/2006/relationships/image" Target="../media/image7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slide" Target="slide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6.xml"/><Relationship Id="rId11" Type="http://schemas.openxmlformats.org/officeDocument/2006/relationships/image" Target="../media/image5.jpg"/><Relationship Id="rId5" Type="http://schemas.openxmlformats.org/officeDocument/2006/relationships/image" Target="../media/image75.jpeg"/><Relationship Id="rId10" Type="http://schemas.openxmlformats.org/officeDocument/2006/relationships/image" Target="../media/image2.jpg"/><Relationship Id="rId4" Type="http://schemas.openxmlformats.org/officeDocument/2006/relationships/slide" Target="slide75.xml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2" Type="http://schemas.openxmlformats.org/officeDocument/2006/relationships/slide" Target="slide8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11" Type="http://schemas.openxmlformats.org/officeDocument/2006/relationships/image" Target="../media/image5.jpg"/><Relationship Id="rId5" Type="http://schemas.openxmlformats.org/officeDocument/2006/relationships/image" Target="../media/image79.jpeg"/><Relationship Id="rId10" Type="http://schemas.openxmlformats.org/officeDocument/2006/relationships/image" Target="../media/image2.jpg"/><Relationship Id="rId4" Type="http://schemas.openxmlformats.org/officeDocument/2006/relationships/slide" Target="slide79.xml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11" Type="http://schemas.openxmlformats.org/officeDocument/2006/relationships/image" Target="../media/image5.jpg"/><Relationship Id="rId5" Type="http://schemas.openxmlformats.org/officeDocument/2006/relationships/image" Target="../media/image83.jpeg"/><Relationship Id="rId10" Type="http://schemas.openxmlformats.org/officeDocument/2006/relationships/image" Target="../media/image2.jpg"/><Relationship Id="rId4" Type="http://schemas.openxmlformats.org/officeDocument/2006/relationships/slide" Target="slide84.xml"/><Relationship Id="rId9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3" Type="http://schemas.openxmlformats.org/officeDocument/2006/relationships/image" Target="../media/image86.jpeg"/><Relationship Id="rId7" Type="http://schemas.openxmlformats.org/officeDocument/2006/relationships/image" Target="../media/image88.jpeg"/><Relationship Id="rId2" Type="http://schemas.openxmlformats.org/officeDocument/2006/relationships/slide" Target="slide8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8.xml"/><Relationship Id="rId11" Type="http://schemas.openxmlformats.org/officeDocument/2006/relationships/image" Target="../media/image5.jpg"/><Relationship Id="rId5" Type="http://schemas.openxmlformats.org/officeDocument/2006/relationships/image" Target="../media/image87.jpg"/><Relationship Id="rId10" Type="http://schemas.openxmlformats.org/officeDocument/2006/relationships/image" Target="../media/image2.jpg"/><Relationship Id="rId4" Type="http://schemas.openxmlformats.org/officeDocument/2006/relationships/slide" Target="slide87.xml"/><Relationship Id="rId9" Type="http://schemas.openxmlformats.org/officeDocument/2006/relationships/image" Target="../media/image8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3" Type="http://schemas.openxmlformats.org/officeDocument/2006/relationships/image" Target="../media/image90.jpeg"/><Relationship Id="rId7" Type="http://schemas.openxmlformats.org/officeDocument/2006/relationships/image" Target="../media/image92.jpg"/><Relationship Id="rId2" Type="http://schemas.openxmlformats.org/officeDocument/2006/relationships/slide" Target="slide9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1.xml"/><Relationship Id="rId11" Type="http://schemas.openxmlformats.org/officeDocument/2006/relationships/image" Target="../media/image5.jpg"/><Relationship Id="rId5" Type="http://schemas.openxmlformats.org/officeDocument/2006/relationships/image" Target="../media/image91.jpg"/><Relationship Id="rId10" Type="http://schemas.openxmlformats.org/officeDocument/2006/relationships/image" Target="../media/image2.jpg"/><Relationship Id="rId4" Type="http://schemas.openxmlformats.org/officeDocument/2006/relationships/slide" Target="slide92.xml"/><Relationship Id="rId9" Type="http://schemas.openxmlformats.org/officeDocument/2006/relationships/image" Target="../media/image9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4.jpg"/><Relationship Id="rId7" Type="http://schemas.openxmlformats.org/officeDocument/2006/relationships/image" Target="../media/image96.jpg"/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4.xml"/><Relationship Id="rId5" Type="http://schemas.openxmlformats.org/officeDocument/2006/relationships/image" Target="../media/image95.jpg"/><Relationship Id="rId4" Type="http://schemas.openxmlformats.org/officeDocument/2006/relationships/slide" Target="slide96.xml"/><Relationship Id="rId9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97.xml"/><Relationship Id="rId3" Type="http://schemas.openxmlformats.org/officeDocument/2006/relationships/image" Target="../media/image97.jpeg"/><Relationship Id="rId7" Type="http://schemas.openxmlformats.org/officeDocument/2006/relationships/image" Target="../media/image99.jpeg"/><Relationship Id="rId2" Type="http://schemas.openxmlformats.org/officeDocument/2006/relationships/slide" Target="slide9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11" Type="http://schemas.openxmlformats.org/officeDocument/2006/relationships/image" Target="../media/image5.jpg"/><Relationship Id="rId5" Type="http://schemas.openxmlformats.org/officeDocument/2006/relationships/image" Target="../media/image98.jpg"/><Relationship Id="rId10" Type="http://schemas.openxmlformats.org/officeDocument/2006/relationships/image" Target="../media/image2.jpg"/><Relationship Id="rId4" Type="http://schemas.openxmlformats.org/officeDocument/2006/relationships/slide" Target="slide99.xml"/><Relationship Id="rId9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3" Type="http://schemas.openxmlformats.org/officeDocument/2006/relationships/image" Target="../media/image101.jpeg"/><Relationship Id="rId7" Type="http://schemas.openxmlformats.org/officeDocument/2006/relationships/image" Target="../media/image103.jpeg"/><Relationship Id="rId2" Type="http://schemas.openxmlformats.org/officeDocument/2006/relationships/slide" Target="slide10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2.xml"/><Relationship Id="rId11" Type="http://schemas.openxmlformats.org/officeDocument/2006/relationships/image" Target="../media/image5.jpg"/><Relationship Id="rId5" Type="http://schemas.openxmlformats.org/officeDocument/2006/relationships/image" Target="../media/image102.jpeg"/><Relationship Id="rId10" Type="http://schemas.openxmlformats.org/officeDocument/2006/relationships/image" Target="../media/image2.jpg"/><Relationship Id="rId4" Type="http://schemas.openxmlformats.org/officeDocument/2006/relationships/slide" Target="slide103.xml"/><Relationship Id="rId9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08.xml"/><Relationship Id="rId3" Type="http://schemas.openxmlformats.org/officeDocument/2006/relationships/image" Target="../media/image105.jpeg"/><Relationship Id="rId7" Type="http://schemas.openxmlformats.org/officeDocument/2006/relationships/image" Target="../media/image107.jpeg"/><Relationship Id="rId2" Type="http://schemas.openxmlformats.org/officeDocument/2006/relationships/slide" Target="slide10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6.xml"/><Relationship Id="rId11" Type="http://schemas.openxmlformats.org/officeDocument/2006/relationships/image" Target="../media/image5.jpg"/><Relationship Id="rId5" Type="http://schemas.openxmlformats.org/officeDocument/2006/relationships/image" Target="../media/image106.jpeg"/><Relationship Id="rId10" Type="http://schemas.openxmlformats.org/officeDocument/2006/relationships/image" Target="../media/image2.jpg"/><Relationship Id="rId4" Type="http://schemas.openxmlformats.org/officeDocument/2006/relationships/slide" Target="slide107.xml"/><Relationship Id="rId9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5.jpg"/><Relationship Id="rId2" Type="http://schemas.openxmlformats.org/officeDocument/2006/relationships/slide" Target="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0.jpeg"/><Relationship Id="rId4" Type="http://schemas.openxmlformats.org/officeDocument/2006/relationships/slide" Target="slide10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slide" Target="slide116.xml"/><Relationship Id="rId3" Type="http://schemas.openxmlformats.org/officeDocument/2006/relationships/slide" Target="slide111.xml"/><Relationship Id="rId7" Type="http://schemas.openxmlformats.org/officeDocument/2006/relationships/slide" Target="slide112.xml"/><Relationship Id="rId12" Type="http://schemas.openxmlformats.org/officeDocument/2006/relationships/image" Target="../media/image15.jpeg"/><Relationship Id="rId2" Type="http://schemas.openxmlformats.org/officeDocument/2006/relationships/image" Target="../media/image10.jpg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slide" Target="slide115.xml"/><Relationship Id="rId5" Type="http://schemas.openxmlformats.org/officeDocument/2006/relationships/slide" Target="slide113.xml"/><Relationship Id="rId15" Type="http://schemas.openxmlformats.org/officeDocument/2006/relationships/image" Target="../media/image2.jpg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slide" Target="slide114.xml"/><Relationship Id="rId1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slide" Target="slide115.xml"/><Relationship Id="rId18" Type="http://schemas.openxmlformats.org/officeDocument/2006/relationships/image" Target="../media/image27.png"/><Relationship Id="rId3" Type="http://schemas.openxmlformats.org/officeDocument/2006/relationships/slide" Target="slide111.xml"/><Relationship Id="rId21" Type="http://schemas.openxmlformats.org/officeDocument/2006/relationships/image" Target="../media/image5.jpg"/><Relationship Id="rId7" Type="http://schemas.openxmlformats.org/officeDocument/2006/relationships/slide" Target="slide112.xml"/><Relationship Id="rId12" Type="http://schemas.openxmlformats.org/officeDocument/2006/relationships/image" Target="../media/image22.jpeg"/><Relationship Id="rId17" Type="http://schemas.openxmlformats.org/officeDocument/2006/relationships/image" Target="../media/image26.png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slide" Target="slide116.xml"/><Relationship Id="rId5" Type="http://schemas.openxmlformats.org/officeDocument/2006/relationships/slide" Target="slide113.xml"/><Relationship Id="rId15" Type="http://schemas.openxmlformats.org/officeDocument/2006/relationships/image" Target="../media/image24.png"/><Relationship Id="rId10" Type="http://schemas.openxmlformats.org/officeDocument/2006/relationships/image" Target="../media/image21.jpeg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slide" Target="slide114.xml"/><Relationship Id="rId1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image" Target="../media/image5.jpg"/><Relationship Id="rId5" Type="http://schemas.openxmlformats.org/officeDocument/2006/relationships/image" Target="../media/image31.jpeg"/><Relationship Id="rId10" Type="http://schemas.openxmlformats.org/officeDocument/2006/relationships/image" Target="../media/image2.jpg"/><Relationship Id="rId4" Type="http://schemas.openxmlformats.org/officeDocument/2006/relationships/slide" Target="slide30.xml"/><Relationship Id="rId9" Type="http://schemas.openxmlformats.org/officeDocument/2006/relationships/image" Target="../media/image3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34.jpg"/><Relationship Id="rId7" Type="http://schemas.openxmlformats.org/officeDocument/2006/relationships/image" Target="../media/image36.jpe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11" Type="http://schemas.openxmlformats.org/officeDocument/2006/relationships/image" Target="../media/image5.jpg"/><Relationship Id="rId5" Type="http://schemas.openxmlformats.org/officeDocument/2006/relationships/image" Target="../media/image35.jpg"/><Relationship Id="rId10" Type="http://schemas.openxmlformats.org/officeDocument/2006/relationships/image" Target="../media/image2.jpg"/><Relationship Id="rId4" Type="http://schemas.openxmlformats.org/officeDocument/2006/relationships/slide" Target="slide34.xml"/><Relationship Id="rId9" Type="http://schemas.openxmlformats.org/officeDocument/2006/relationships/image" Target="../media/image3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_Tra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7372" y="759073"/>
            <a:ext cx="2173137" cy="218732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Google Shape;54;p13">
            <a:extLst>
              <a:ext uri="{FF2B5EF4-FFF2-40B4-BE49-F238E27FC236}">
                <a16:creationId xmlns="" xmlns:a16="http://schemas.microsoft.com/office/drawing/2014/main" id="{CC454745-EFB9-4F19-934B-F979E76DD164}"/>
              </a:ext>
            </a:extLst>
          </p:cNvPr>
          <p:cNvSpPr txBox="1"/>
          <p:nvPr/>
        </p:nvSpPr>
        <p:spPr>
          <a:xfrm>
            <a:off x="7684655" y="838573"/>
            <a:ext cx="4415259" cy="5180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Old English Text MT" panose="03040902040508030806" pitchFamily="66" charset="0"/>
                <a:ea typeface="Questrial"/>
                <a:cs typeface="Questrial"/>
                <a:sym typeface="Questrial"/>
              </a:rPr>
              <a:t>La Martiniere College, Lucknow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>
              <a:solidFill>
                <a:srgbClr val="0070C0"/>
              </a:solidFill>
              <a:latin typeface="Lucida Calligraphy" pitchFamily="66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Independence Day Online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Flash Art Competition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15</a:t>
            </a:r>
            <a:r>
              <a:rPr lang="en-IN" sz="2400" b="1" baseline="30000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th</a:t>
            </a: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 August, 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11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V</a:t>
            </a:r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irtual Art </a:t>
            </a:r>
          </a:p>
          <a:p>
            <a:pPr algn="ctr"/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Gallery</a:t>
            </a:r>
          </a:p>
          <a:p>
            <a:pPr algn="ctr"/>
            <a:endParaRPr lang="en" sz="2000" b="1" dirty="0">
              <a:solidFill>
                <a:srgbClr val="0070C0"/>
              </a:solidFill>
              <a:latin typeface="Edwardian Script ITC" panose="030303020407070D0804" pitchFamily="66" charset="0"/>
              <a:ea typeface="Open Sans Extrabold" pitchFamily="34" charset="0"/>
              <a:cs typeface="Open Sans Extrabold" pitchFamily="34" charset="0"/>
              <a:sym typeface="Questrial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…In</a:t>
            </a:r>
            <a:r>
              <a:rPr lang="en-US" sz="28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 Times of Covid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4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rgbClr val="00B050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bg1"/>
              </a:solidFill>
              <a:latin typeface="Old English Text MT" panose="03040902040508030806" pitchFamily="66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B9D8678-2ADF-4405-9114-0922497D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Hara Noda, Wildson - I Am Better Off (Jazz Version) (Instrumental Version)">
            <a:hlinkClick r:id="" action="ppaction://media"/>
            <a:extLst>
              <a:ext uri="{FF2B5EF4-FFF2-40B4-BE49-F238E27FC236}">
                <a16:creationId xmlns="" xmlns:a16="http://schemas.microsoft.com/office/drawing/2014/main" id="{A989188F-BFC0-4DCD-BDBC-B27962534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4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BE184219-41A7-4250-AE50-5B3270F79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2" y="3441212"/>
            <a:ext cx="5721555" cy="3241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050D211-685A-45A9-ADBC-4B4638E6B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9" y="3390784"/>
            <a:ext cx="5278209" cy="329195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DF082CC0-317C-49AD-8E49-C5C13F6A00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9" y="137044"/>
            <a:ext cx="5278210" cy="325374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10B59263-6033-4475-9C0D-2D24DF826B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2" y="175260"/>
            <a:ext cx="5721554" cy="325374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786A95E-E1A7-4A66-BD8F-02E3FDAAF5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F75DB2F6-D292-4D18-ACE7-20A5D7CE7D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756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D844CD8-F4A8-4946-9773-1A0B8CE16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52" y="135012"/>
            <a:ext cx="4707295" cy="658797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8BAC3E0-C4CB-4A88-978E-F4075D95F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01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D3D887-BCA2-44D1-A613-B79B65676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01" y="120861"/>
            <a:ext cx="4440998" cy="661627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53CA18F-F5CE-4C1B-AB1B-C8BC7FEE1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233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2381D7-CCA2-4F52-94A2-84EFB70A7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88" y="124270"/>
            <a:ext cx="4436423" cy="660946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4B0642D-680F-43BD-AC2F-50001C48E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254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CC18B1-46BB-497B-A152-E02D3541F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72" y="109385"/>
            <a:ext cx="4576256" cy="663923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67A5B7F-6608-4019-9F3A-EB7294FEC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00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82E184-8AD4-4372-BC78-218881A13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55" y="88760"/>
            <a:ext cx="4604689" cy="668047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4D8F58A-1D0F-4536-80EC-C99DEF6EC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550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0DEC6A-FB35-4B63-B6EA-12F4DDBB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1" y="73788"/>
            <a:ext cx="4932217" cy="671042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219F716-A0B6-429B-BF80-EE5EA582C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018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559EDC-BD48-4B18-AF07-9B97D7CE2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9" r="16153"/>
          <a:stretch/>
        </p:blipFill>
        <p:spPr>
          <a:xfrm rot="5400000">
            <a:off x="2756186" y="-921330"/>
            <a:ext cx="6679628" cy="87006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C5D15A1-DABC-4724-A380-952A8BEA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370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5E5749-10F8-4FBD-85FC-9B9F9A766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07" y="80067"/>
            <a:ext cx="4922986" cy="669786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DC12E2F-C436-47C6-9F47-8FB65BF88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854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69D2801-1C1B-4758-8DBD-0B8C8E2B0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18" y="64874"/>
            <a:ext cx="4867564" cy="67282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50B8E1E-ADA6-41A7-8039-C73BA721A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204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AECD93-8108-4461-A3C1-5613D8C8E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11" y="101599"/>
            <a:ext cx="5269978" cy="665480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2E5D485-C37E-48A8-B4E0-94F7DC0AE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1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F92E2BAF-7A56-4516-AF63-263719AF6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2" y="3429000"/>
            <a:ext cx="5570309" cy="323503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F40F7E0F-64CE-420F-8801-811B15DFD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27" y="3438961"/>
            <a:ext cx="5280583" cy="323503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DA4428F1-2899-452B-80C2-69150D57D9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27" y="101599"/>
            <a:ext cx="5280583" cy="332740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6CF06847-F68C-4FE6-9849-23A551BFEA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8" y="101599"/>
            <a:ext cx="5610254" cy="33274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E12F251-05E6-4C8D-B037-ADC7CD789A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7A998E66-BBBC-424A-AC52-39E5AB2089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26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A28C76-150B-476D-94C9-78091E621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60" y="101600"/>
            <a:ext cx="5202680" cy="66548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A6213AC-AA5B-4445-BB73-CAF5FCB9F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612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001 LA MARTINIERE COLLEGE\Finalists\Class 2\1 - 2A - Aryan Sadw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92" y="168392"/>
            <a:ext cx="5319172" cy="652121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962AB27-147B-4248-B28B-37F18D652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60" y="2614740"/>
            <a:ext cx="1514196" cy="2196621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D9E787E-44DB-4AC3-AB63-286D09323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43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001 LA MARTINIERE COLLEGE\Finalists\Class 2\2 - 2C - Alankrit Chaw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9" y="435344"/>
            <a:ext cx="9034618" cy="598731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36768F2-5297-4918-9C9A-E7617F33B0C8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0FE4840F-DB3C-469A-801E-C8F34991A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609BDE1-BF87-458C-A528-1BD0220E0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D3D5777-7F71-43B7-980D-0673275A0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38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1" t="4970" r="11817" b="9149"/>
          <a:stretch/>
        </p:blipFill>
        <p:spPr bwMode="auto">
          <a:xfrm>
            <a:off x="3845280" y="140279"/>
            <a:ext cx="5130075" cy="6577441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555237C-7D78-457F-BC04-A4259839A960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59E2B99-3F15-4CAA-8B37-04D06AA1B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E9FD833-123B-4FE3-9F04-9256230CB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E4D988D-7980-4CB3-B60C-D92199BF6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05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:\001 LA MARTINIERE COLLEGE\Finalists\Class 2\2 - 2C - Anjaneya Tand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9" y="157845"/>
            <a:ext cx="8890941" cy="654440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038FC75-07CB-4E88-8CB3-7F85A66ACC43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0AACDD7-308B-45D3-87DA-3705C355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698D316-555B-4C8A-BB24-668900FB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A0FC3AD-1429-4FF2-BB46-BEFE229BA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989CE4-18C1-49E4-B1F8-FA970E5A5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2" y="120247"/>
            <a:ext cx="9431779" cy="67377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30BE2E2-11F2-4592-8576-56EBB9ECD431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C5F2038-EADA-4A08-A09F-4F7604C51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E6F8FB80-E8B7-4C04-AF63-4678A9A44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DEE01A8-281D-4DEA-A6F6-F45F62D0F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247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6631" r="14455" b="10998"/>
          <a:stretch/>
        </p:blipFill>
        <p:spPr bwMode="auto">
          <a:xfrm>
            <a:off x="186611" y="121299"/>
            <a:ext cx="8574834" cy="661540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4FF3286-B843-4900-A975-9FC0ED373AA5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88A9CD1-2A63-4BBD-B7E6-CA3B88C49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DD448B0-6B78-47C5-BE70-E6057B879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5FF4800-959D-418F-A708-58BBA2CD0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42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AA847DA5-67C9-4725-A222-D5F48BDB3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63" y="3429000"/>
            <a:ext cx="5449886" cy="335187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F647C9C8-A135-45FA-A7BA-06579CF0C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64" y="77122"/>
            <a:ext cx="5449886" cy="3351877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3EC0AE-E090-4CAA-A02E-AB8A44DA14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0" y="3427207"/>
            <a:ext cx="5187303" cy="335367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B7AFEF5D-FECD-4F8E-9052-659937F08C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" y="73890"/>
            <a:ext cx="5187304" cy="334919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031683D-7CCE-46CC-99E6-3EF18A50E2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E0D5A91-66D0-4DE9-9764-725C8AA3B5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4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21F0D3F-DEB0-478A-A8ED-7E77F05E9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3493270"/>
            <a:ext cx="5717016" cy="321406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D392C86-B621-4376-AC09-2264DD1DAF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129308"/>
            <a:ext cx="5717015" cy="336396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CC7456B0-96FD-4113-9B0B-42EE3BB2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3" y="3603771"/>
            <a:ext cx="5264432" cy="320469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6CAB2508-540C-4D0D-96A5-2E9AD0A3D1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2" y="129308"/>
            <a:ext cx="5264433" cy="347446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486F112-A9F2-4EAF-BB5C-851471791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9DC362E-B0C9-4277-B082-7998D7D02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4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9FC9613F-3EDB-4DDD-94DE-B44FC9F4F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484416"/>
            <a:ext cx="5627254" cy="322109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D97D788F-C4CB-49E3-B1C6-5995CC5A0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5" y="3454151"/>
            <a:ext cx="5146963" cy="328162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9792602E-1D83-4CDD-91B3-72CAC15CC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8" y="110837"/>
            <a:ext cx="5627255" cy="335470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292E05D2-103C-4CD0-A362-6C920CC6C8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6" y="110837"/>
            <a:ext cx="5146962" cy="3357018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5FF3F64-2814-4394-828E-8A055EFA9D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145EF32F-09A0-46B6-A7B6-101ED2214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34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D0703D2B-422F-4706-BF1D-C30D24F5A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09" y="3237346"/>
            <a:ext cx="5459602" cy="348210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F031ED5-EB66-45D1-B4C3-D38831276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09" y="138545"/>
            <a:ext cx="5459602" cy="309879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06704157-D05C-42D3-91FE-009B66C84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9" y="3237346"/>
            <a:ext cx="5315843" cy="348210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CEF42EA3-F871-47DF-BBBD-B9CB707E1F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9" y="138546"/>
            <a:ext cx="5315843" cy="30988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08439DD-DF11-4FD3-A36E-8994020271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9E42A7A9-18E8-4DF7-8933-81245139F9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00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0E163E-648B-484A-99C9-CA5D2E0B7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63" y="3429000"/>
            <a:ext cx="5394036" cy="330892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5E7289-628E-4C4A-BD5E-C76FB05DFF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65" y="66964"/>
            <a:ext cx="5394036" cy="330892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9B5325E-4F86-4554-B247-66CA04DC51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428999"/>
            <a:ext cx="5098472" cy="330892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3353EF88-5DE8-4E15-A432-9BEE683916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20072"/>
            <a:ext cx="5098473" cy="330892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886E9D4-0834-4DB1-BEB9-1CA828C2DD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978529A2-0DE2-451B-8047-B87C9AB26E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15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E31D7A27-3ECB-49B7-B672-685AE72DA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294225"/>
            <a:ext cx="5378709" cy="347833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77358B4C-92DB-493F-9E23-300CB18B9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5436"/>
            <a:ext cx="5378709" cy="320878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63B18C8F-9F82-4962-99E3-08E62D760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0" y="3294225"/>
            <a:ext cx="5378708" cy="347833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6CDC4EA4-B2D7-497A-85AB-F0837D1BB2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9" y="85436"/>
            <a:ext cx="5378709" cy="3208789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32BCDAC-03EE-4B54-A45F-5EE7D18DD0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70458294-EC35-4A0E-AA6D-33E1BD5B3C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9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61D8BDA8-6F2B-46E0-B798-7AD36C54B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3429000"/>
            <a:ext cx="5596873" cy="328612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736B679B-AFE6-46D3-BFF7-94E59574C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59" y="92364"/>
            <a:ext cx="5556324" cy="333663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6212403B-51D1-44FA-9230-FAFF22668A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8" y="3407984"/>
            <a:ext cx="5014982" cy="330714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8001B8CC-5A35-4806-89B5-52B5264F1B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" y="92363"/>
            <a:ext cx="5055530" cy="333663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A02E968-253C-49DA-B007-242BA4D40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9285EE28-94EB-4AB7-B3DD-B94168ECDC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4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E678D07-3C08-4BBD-809A-B91590285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7" y="3428999"/>
            <a:ext cx="5466725" cy="327890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D2B20CB8-ABEA-4732-A2C3-5461B1061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7" y="150091"/>
            <a:ext cx="5466725" cy="327890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E3309A03-CEE2-4429-9124-BB039B201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8" y="3428999"/>
            <a:ext cx="5064824" cy="324427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B97AC882-E4F8-4A35-8ABE-B81DC1674E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7" y="184727"/>
            <a:ext cx="5064825" cy="3244272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2BC96D4-F362-4798-86AE-6E9EDEFCDF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A084933-8C52-4917-877F-90A383FFFC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3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order design with color pencil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8"/>
          <a:stretch/>
        </p:blipFill>
        <p:spPr bwMode="auto">
          <a:xfrm>
            <a:off x="2677886" y="1410790"/>
            <a:ext cx="9104811" cy="52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526" y="1815737"/>
            <a:ext cx="8556171" cy="3072231"/>
          </a:xfrm>
          <a:noFill/>
        </p:spPr>
        <p:txBody>
          <a:bodyPr>
            <a:normAutofit/>
          </a:bodyPr>
          <a:lstStyle/>
          <a:p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An Online Art Competition was held on Independence Day, 2020</a:t>
            </a:r>
            <a:b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 </a:t>
            </a: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For Nursery &amp; Preparatory and Classes I to V.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Nearly 400 pupils participated.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Enjoy viewing the entries of the winners and all </a:t>
            </a:r>
            <a:r>
              <a:rPr lang="en-US" sz="1800" b="1" cap="none" dirty="0" smtClean="0">
                <a:solidFill>
                  <a:srgbClr val="C00000"/>
                </a:solidFill>
                <a:latin typeface="Lucida Calligraphy" panose="03010101010101010101" pitchFamily="66" charset="0"/>
              </a:rPr>
              <a:t>the contestants</a:t>
            </a:r>
            <a:r>
              <a:rPr lang="en-US" sz="1800" b="1" cap="none" dirty="0" smtClean="0">
                <a:solidFill>
                  <a:srgbClr val="C00000"/>
                </a:solidFill>
                <a:latin typeface="Lucida Calligraphy" panose="03010101010101010101" pitchFamily="66" charset="0"/>
              </a:rPr>
              <a:t>’ </a:t>
            </a: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in this Virtual Art Gallery.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6526" y="378823"/>
            <a:ext cx="7106194" cy="8098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INTRODUCTION</a:t>
            </a:r>
            <a:endParaRPr lang="en-US" b="1" dirty="0"/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DFCDEC8-7294-49A7-914E-02A4A3AA8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F253F0F3-D60C-4AD8-BED5-0A5BBB902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7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0921E879-C381-4A9D-8DFE-3B7F6BD5E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10" y="3717737"/>
            <a:ext cx="5438565" cy="289549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954E84-BFD3-4F0F-9641-21D9DA1DDA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10" y="129308"/>
            <a:ext cx="5438566" cy="361571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59208BF2-074E-4874-977B-FF3FF6AE77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1" y="3539768"/>
            <a:ext cx="5111633" cy="307346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69A195EA-B3E6-4C94-93CB-25975A0065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2" y="129308"/>
            <a:ext cx="5111634" cy="3410459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A4D1AE8-92AA-491B-BF9F-16A44CD46C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7B1030BD-3EDB-436F-91CE-A10F196FF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7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B5CF461B-44A4-444B-8AF3-5B0F4ADD1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09" y="3429000"/>
            <a:ext cx="5150909" cy="325083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3B2F3A02-4F82-4D47-8CDB-7D7DF6653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2" y="3429000"/>
            <a:ext cx="5111670" cy="325083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D16654FA-1989-4C0E-A7FB-DFC7FEF248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09" y="178169"/>
            <a:ext cx="5192686" cy="325083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A110E0CC-F40C-4ADC-B624-CDFC8BBE52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3" y="248412"/>
            <a:ext cx="5111669" cy="3180588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6368502-E545-41E2-A808-808C96D10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D149244-D8A5-4955-9E2B-35D887BB7A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46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44863815-8B40-4123-95E7-270798B6A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74" y="3429000"/>
            <a:ext cx="5403784" cy="330993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A2EFFA69-85D0-4DD2-A5BC-7EDE53566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74" y="63644"/>
            <a:ext cx="5403784" cy="336535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3EC5F65C-A36D-4F26-96DC-5FCDE0F3D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3" y="3457638"/>
            <a:ext cx="5311420" cy="32813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B8F1FF3E-5B7D-4861-A500-F0831C550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2" y="119062"/>
            <a:ext cx="5311421" cy="333857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66247EC-E7E5-4580-9B8A-0B2797CB82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B2ACDEC-62AA-407F-A196-CB2DCCC04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57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4FBA0F42-CAE1-4F4B-B4A4-1D69D7BA6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3" y="3428999"/>
            <a:ext cx="5362979" cy="332232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506E3073-0FD6-498B-9AC2-63813033E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7" y="3428998"/>
            <a:ext cx="5362978" cy="332232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584C6476-3AE1-406B-A3EF-1AF2585E45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3" y="106679"/>
            <a:ext cx="5362979" cy="332231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065E60FC-F6B9-419D-8428-0FD2F1621C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7" y="106680"/>
            <a:ext cx="5362978" cy="3322318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096DA24-70D7-4FCF-BDE0-591878ECD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2A1A2C2-0908-4E6B-9A89-F954BA7B4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66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F87D27E1-830C-4C6B-B5B8-243362BEE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99" y="1390432"/>
            <a:ext cx="4929563" cy="350448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12A56EA6-987C-4FB3-95E9-AB1FB738EE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164" y="940493"/>
            <a:ext cx="2988541" cy="440436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268A3109-94C3-4A7C-A079-E051DC067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5" y="940493"/>
            <a:ext cx="3526502" cy="440436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9F6CAEC-D52C-4338-BEBE-0F5934EDB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52928340-2D5D-410F-A9D7-BC4605026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40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B7A040-C82B-45AA-B36B-E3E96D98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77" y="2419923"/>
            <a:ext cx="2998055" cy="427181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F1106448-E97C-4B2A-BAC6-429D24F22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10" y="80816"/>
            <a:ext cx="2998055" cy="427181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0D844CD8-F4A8-4946-9773-1A0B8CE16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814" y="2419923"/>
            <a:ext cx="3052336" cy="427181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472C249B-1098-4B0A-8C69-70ADCE366E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0" y="80816"/>
            <a:ext cx="2947797" cy="4271819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50A2148-6A34-434A-91DA-7D6BC6A0E6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128C4997-6180-49C5-B974-BD660CB31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02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1482E184-8AD4-4372-BC78-218881A13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57" y="2312991"/>
            <a:ext cx="3022940" cy="438567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31CC18B1-46BB-497B-A152-E02D3541F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16" y="159330"/>
            <a:ext cx="3022940" cy="438568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2F2381D7-CCA2-4F52-94A2-84EFB70A7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77" y="2316015"/>
            <a:ext cx="2941740" cy="438265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8AD3D887-BCA2-44D1-A613-B79B656763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8" y="166253"/>
            <a:ext cx="2941739" cy="438265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A0C0F95-164E-48FF-ADE4-A600D625AC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BF33EA4-3951-4AD8-ACD5-EDE9EA6DB1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19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50DEC6A-FB35-4B63-B6EA-12F4DDBBC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08399"/>
            <a:ext cx="2937163" cy="399609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B5E5749-10F8-4FBD-85FC-9B9F9A766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42" y="108400"/>
            <a:ext cx="2937162" cy="399609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7A559EDC-BD48-4B18-AF07-9B97D7CE2F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3949" y="3263408"/>
            <a:ext cx="3996095" cy="293716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769D2801-1C1B-4758-8DBD-0B8C8E2B05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82" y="2733942"/>
            <a:ext cx="2890981" cy="399609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FFF2D70-3E5E-432E-B7A8-0BD09FB2C4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7BE84F7B-5D45-4088-AE02-F5A3BB6388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94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09A28C76-150B-476D-94C9-78091E621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8" y="101600"/>
            <a:ext cx="5202680" cy="66548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00AECD93-8108-4461-A3C1-5613D8C8E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7" y="101600"/>
            <a:ext cx="5269978" cy="665480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A8C0B1E-9C63-41CC-8B44-C7E11E78E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87DF2A6-DB7F-4573-B4A6-1D3EDD611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14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509" y="287383"/>
            <a:ext cx="11612880" cy="4454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Thank You for Viewing</a:t>
            </a:r>
          </a:p>
        </p:txBody>
      </p:sp>
    </p:spTree>
    <p:extLst>
      <p:ext uri="{BB962C8B-B14F-4D97-AF65-F5344CB8AC3E}">
        <p14:creationId xmlns:p14="http://schemas.microsoft.com/office/powerpoint/2010/main" val="2440141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"/>
          <a:stretch/>
        </p:blipFill>
        <p:spPr>
          <a:xfrm>
            <a:off x="4257160" y="381000"/>
            <a:ext cx="7829474" cy="6327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78600" y="3175000"/>
            <a:ext cx="5130800" cy="29210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Bernard MT Condensed" pitchFamily="18" charset="0"/>
              </a:rPr>
              <a:t>VIRTUAL ART GALLERY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Bernard MT Condensed" pitchFamily="18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Bernard MT Condensed" pitchFamily="18" charset="0"/>
              </a:rPr>
              <a:t>Class II</a:t>
            </a:r>
          </a:p>
        </p:txBody>
      </p:sp>
      <p:pic>
        <p:nvPicPr>
          <p:cNvPr id="1097" name="Picture 7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2212" b="4969"/>
          <a:stretch/>
        </p:blipFill>
        <p:spPr bwMode="auto">
          <a:xfrm rot="5400000">
            <a:off x="-1246079" y="1550882"/>
            <a:ext cx="6606958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C66B7AE-E920-494D-8689-BECF8C447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73A5341-5DFD-4152-BDB6-1652A0B7C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98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1024C0-58AA-4335-A06D-24A9A4370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9" y="90054"/>
            <a:ext cx="11493462" cy="667789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A666019-F006-4F4B-8D36-01238EF1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09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75328F-CD27-4790-A8A3-6CE85A9A0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9" y="95448"/>
            <a:ext cx="10616982" cy="666710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67A191E-59A5-4DD1-9CBE-42DF77107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97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B70B98-C114-42F3-A307-85A469989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9" y="110755"/>
            <a:ext cx="11688401" cy="663648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7B9A018-E1CC-4D3F-9157-9AEF6A97B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71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722A4E5-F436-4A65-82AF-9548509B3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6" y="140176"/>
            <a:ext cx="10810947" cy="657764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FF88427-5FCC-4FC1-9886-4A96DF2C1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66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EB0410-89EF-4818-887B-9F50B11C4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9" y="150593"/>
            <a:ext cx="10180301" cy="655681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9FA2A86-8D09-4989-A2C4-837FD63D2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5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0CC799-697D-4A0C-95EC-B35D8963D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5" y="151499"/>
            <a:ext cx="11524710" cy="655500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C4186D9-6715-4D5D-BFA7-469B46FC8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1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C29B7FB-542A-4A7D-882B-0BED0C010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67" y="132746"/>
            <a:ext cx="10171065" cy="659250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DA9EF1F-2270-42FB-9A1B-E10AF1C0E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3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32D9F9A-58A5-4996-B209-70160AAA70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6" y="140775"/>
            <a:ext cx="11538047" cy="657644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F67E616-4E33-4BD5-81F7-E766BEFD0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75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B59263-6033-4475-9C0D-2D24DF826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5" y="154593"/>
            <a:ext cx="11515790" cy="654881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F8330ED-6EE8-49DA-9209-F8880203B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20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F082CC0-317C-49AD-8E49-C5C13F6A0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1" y="116784"/>
            <a:ext cx="10746138" cy="662443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8C436C7-E693-4D91-8B4F-8F1A45DEE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9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91092"/>
            <a:ext cx="11793219" cy="647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1709" y="2349555"/>
            <a:ext cx="10150764" cy="23391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  <a:r>
              <a:rPr lang="en-US" sz="4400" dirty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opperplate Gothic Bold" pitchFamily="34" charset="0"/>
              </a:rPr>
              <a:t>CLASS II</a:t>
            </a:r>
            <a:r>
              <a:rPr lang="en-US" sz="4400" dirty="0">
                <a:solidFill>
                  <a:prstClr val="black"/>
                </a:solidFill>
                <a:latin typeface="Century Schoolbook"/>
              </a:rPr>
              <a:t/>
            </a:r>
            <a:br>
              <a:rPr lang="en-US" sz="4400" dirty="0">
                <a:solidFill>
                  <a:prstClr val="black"/>
                </a:solidFill>
                <a:latin typeface="Century Schoolbook"/>
              </a:rPr>
            </a:br>
            <a:r>
              <a:rPr lang="en-US" sz="5400" b="1" dirty="0">
                <a:solidFill>
                  <a:srgbClr val="C00000"/>
                </a:solidFill>
                <a:latin typeface="Edwardian Script ITC" panose="030303020407070D0804" pitchFamily="66" charset="0"/>
              </a:rPr>
              <a:t>Topic: </a:t>
            </a:r>
            <a:r>
              <a:rPr lang="en-US" sz="5400" b="1" dirty="0">
                <a:latin typeface="Edwardian Script ITC" panose="030303020407070D0804" pitchFamily="66" charset="0"/>
              </a:rPr>
              <a:t>A</a:t>
            </a:r>
            <a:r>
              <a:rPr lang="en-US" sz="4800" b="1" dirty="0">
                <a:latin typeface="Edwardian Script ITC" panose="030303020407070D0804" pitchFamily="66" charset="0"/>
              </a:rPr>
              <a:t>  Birthday Celebration In Covid Times</a:t>
            </a:r>
          </a:p>
        </p:txBody>
      </p:sp>
      <p:pic>
        <p:nvPicPr>
          <p:cNvPr id="9218" name="Picture 2" descr="E:\001 LA MARTINIERE COLLEGE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997839"/>
            <a:ext cx="1639079" cy="30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0F95979-9546-4E5D-889A-78283653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F41669A-483E-44F0-9C35-C68D3AA52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3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E184219-41A7-4250-AE50-5B3270F79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9" y="186058"/>
            <a:ext cx="11448101" cy="648588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34F76E0-D312-454A-BE0B-B6DEEAA84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56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50D211-685A-45A9-ADBC-4B4638E6B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6" y="181572"/>
            <a:ext cx="10413628" cy="649485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3856AAD-DC41-461C-8C92-FC5D7E042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3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F06847-F68C-4FE6-9849-23A551BFE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2" y="124633"/>
            <a:ext cx="11142836" cy="660873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1674988-0A0D-4AA9-82F1-AEEA948CE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0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4428F1-2899-452B-80C2-69150D57D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7" y="172449"/>
            <a:ext cx="10609965" cy="668555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CF04373-3EF5-4A93-A99D-F4A428492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34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92E2BAF-7A56-4516-AF63-263719AF6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3" y="162006"/>
            <a:ext cx="11250673" cy="653398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99940D6-A180-464E-9EB8-42031134C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0F7E0F-64CE-420F-8801-811B15DFD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2" y="156382"/>
            <a:ext cx="10683855" cy="654523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7B5A4042-ED1F-41AE-A08C-43F0AC1B2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75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AFEF5D-FECD-4F8E-9052-659937F08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84" y="87609"/>
            <a:ext cx="10350431" cy="668278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83C2EFA-8A22-4649-903B-962A5CD17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34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47C9C8-A135-45FA-A7BA-06579CF0C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84" y="246055"/>
            <a:ext cx="10350432" cy="636589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617488F-979D-477E-89CC-B736D3A4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47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3EC0AE-E090-4CAA-A02E-AB8A44DA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47" y="110015"/>
            <a:ext cx="10267305" cy="663796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2DFF5AE-2EF7-41A1-9201-FFBDB812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450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847DA5-67C9-4725-A222-D5F48BDB3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9" y="196714"/>
            <a:ext cx="10830722" cy="66612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F32596B-E20E-47CF-875A-E64AEBD98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6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2798" r="7147" b="15217"/>
          <a:stretch/>
        </p:blipFill>
        <p:spPr>
          <a:xfrm>
            <a:off x="198783" y="191883"/>
            <a:ext cx="11748052" cy="6377882"/>
          </a:xfrm>
          <a:prstGeom prst="rect">
            <a:avLst/>
          </a:prstGeom>
        </p:spPr>
      </p:pic>
      <p:pic>
        <p:nvPicPr>
          <p:cNvPr id="5134" name="Picture 14" descr="E:\001 LA MARTINIERE COLLEGE\Finalists\Class 2\1 - 2A - Aryan Sadwan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11" y="2240477"/>
            <a:ext cx="987165" cy="129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E:\001 LA MARTINIERE COLLEGE\Finalists\Class 2\2 - 2C - Aarush Thukra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19" y="2730933"/>
            <a:ext cx="976765" cy="13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E:\001 LA MARTINIERE COLLEGE\Finalists\Class 2\2 - 2C - Alankrit Chawl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0" y="2240477"/>
            <a:ext cx="1305667" cy="8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E:\001 LA MARTINIERE COLLEGE\Finalists\Class 2\2 - 2C - Anjaneya Tando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983" y="2240477"/>
            <a:ext cx="1136407" cy="8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E:\001 LA MARTINIERE COLLEGE\Finalists\Class 2\3 - 2A - Dhruv Bagh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78" y="3276690"/>
            <a:ext cx="1116363" cy="79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E:\001 LA MARTINIERE COLLEGE\Finalists\Class 2\3 - 2E - Jash Vardhan Tulsiani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30" y="3129817"/>
            <a:ext cx="1092756" cy="81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B20F266-BF92-4493-8D97-4F7168368C34}"/>
              </a:ext>
            </a:extLst>
          </p:cNvPr>
          <p:cNvSpPr txBox="1"/>
          <p:nvPr/>
        </p:nvSpPr>
        <p:spPr>
          <a:xfrm>
            <a:off x="4618175" y="4454029"/>
            <a:ext cx="2460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CLASS II</a:t>
            </a:r>
            <a:endParaRPr lang="en-US" b="1" dirty="0">
              <a:latin typeface="Century" panose="02040604050505020304" pitchFamily="18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718C5F8-12FE-4A7D-A1F8-A86A24210E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217595E2-1E5E-468C-B9B0-186C8A7229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03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AB2508-540C-4D0D-96A5-2E9AD0A3D1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7" y="99289"/>
            <a:ext cx="10667706" cy="640080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8F1C598-7212-43E2-BC77-9631BAB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6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392C86-B621-4376-AC09-2264DD1DA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2" y="132886"/>
            <a:ext cx="11203415" cy="659222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C0449AF-7AE9-4BFC-A001-C4AF263C5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49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C7456B0-96FD-4113-9B0B-42EE3BB27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4" y="103274"/>
            <a:ext cx="10926492" cy="66514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CEF2A72-0D93-4C07-A680-87F3C4741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75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1F0D3F-DEB0-478A-A8ED-7E77F05E9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5" y="131768"/>
            <a:ext cx="11729889" cy="65944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691065C-56D4-4391-A560-BEA289A9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1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92E05D2-103C-4CD0-A362-6C920CC6C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90807"/>
            <a:ext cx="10236199" cy="66763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DD3AFBF-C6D0-448C-B9C1-FA417A6D9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17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92602E-1D83-4CDD-91B3-72CAC15CC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0" y="91505"/>
            <a:ext cx="11196780" cy="667499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84F7017-521E-4569-BBBD-DBC0A0742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97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7D788F-C4CB-49E3-B1C6-5995CC5A0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0" y="115723"/>
            <a:ext cx="10393219" cy="662655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6FF2987-7026-48C5-852A-8AE18FBD1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339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C9613F-3EDB-4DDD-94DE-B44FC9F4F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9" y="137192"/>
            <a:ext cx="11501581" cy="658361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CF6B52B-19D1-4998-A233-83222DFB1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10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F42EA3-F871-47DF-BBBD-B9CB707E1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7" y="105501"/>
            <a:ext cx="11402606" cy="66469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82693DA-88D3-46B9-9DF2-D312FFED2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105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031ED5-EB66-45D1-B4C3-D38831276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0" y="105034"/>
            <a:ext cx="11712620" cy="664793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2CB0333-C041-4FB8-9BE2-5D156C0EF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80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03100" cy="680110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E:\001 LA MARTINIERE COLLEGE\Finalists\Class 2\1 - 2A - Aryan Sadwan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7" y="191954"/>
            <a:ext cx="2635418" cy="346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001 LA MARTINIERE COLLEGE\Finalists\Class 2\2 - 2C - Aarush Thukra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181" y="152399"/>
            <a:ext cx="2469702" cy="339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001 LA MARTINIERE COLLEGE\Finalists\Class 2\2 - 2C - Alankrit Chawl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05" y="756206"/>
            <a:ext cx="4394199" cy="294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001 LA MARTINIERE COLLEGE\Finalists\Class 2\2 - 2C - Anjaneya Tando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4" y="3967123"/>
            <a:ext cx="3260155" cy="2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001 LA MARTINIERE COLLEGE\Finalists\Class 2\3 - 2E - Jash Vardhan Tulsiani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318" y="3786408"/>
            <a:ext cx="3843866" cy="288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36" y="3919598"/>
            <a:ext cx="3870310" cy="274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57" y="3212286"/>
            <a:ext cx="485119" cy="6650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485657" y="3227113"/>
            <a:ext cx="464654" cy="609601"/>
            <a:chOff x="3283432" y="2633082"/>
            <a:chExt cx="2704853" cy="37125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900158" y="5915595"/>
            <a:ext cx="546671" cy="685235"/>
            <a:chOff x="3283432" y="2633082"/>
            <a:chExt cx="2704853" cy="37125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0884229" y="3095751"/>
            <a:ext cx="464654" cy="609601"/>
            <a:chOff x="3283432" y="2633082"/>
            <a:chExt cx="2704853" cy="371254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936" y="3168203"/>
              <a:ext cx="1390918" cy="1501314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76" y="6173972"/>
            <a:ext cx="532867" cy="70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809" y="6241665"/>
            <a:ext cx="505230" cy="66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E36C180-3717-4B54-9ACA-87D26C9BB6E4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0FD5D44-9D25-4FE2-ABC1-EEC08DC484AF}"/>
              </a:ext>
            </a:extLst>
          </p:cNvPr>
          <p:cNvSpPr txBox="1"/>
          <p:nvPr/>
        </p:nvSpPr>
        <p:spPr>
          <a:xfrm>
            <a:off x="5330068" y="152399"/>
            <a:ext cx="1270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pperplate Gothic Bold" pitchFamily="34" charset="0"/>
              </a:rPr>
              <a:t>Class II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59E6DA8-758B-458D-AFE5-334224616C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CE374B6-9978-44C1-976E-0683E5B8E6F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917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6704157-D05C-42D3-91FE-009B66C84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60" y="120939"/>
            <a:ext cx="10100279" cy="661612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0A36734-3D14-486C-9C9B-58B272DE7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9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703D2B-422F-4706-BF1D-C30D24F5A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0" y="74127"/>
            <a:ext cx="10520219" cy="67097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30F3A3A9-42A2-42D6-9709-84E7F9BB9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407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53EF88-5DE8-4E15-A432-9BEE68391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84108"/>
            <a:ext cx="10307782" cy="668978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A54F38B-A616-48AE-9AD4-A78F773F4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3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95E7289-628E-4C4A-BD5E-C76FB05DF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1" y="60581"/>
            <a:ext cx="10982037" cy="673683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1FA5E9F-E6C4-49F1-BDCE-1A9AEA3E8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784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9B5325E-4F86-4554-B247-66CA04DC5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3" y="115454"/>
            <a:ext cx="10211173" cy="662709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C4B65862-7F9A-4109-B9B5-A345C1BBC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0E163E-648B-484A-99C9-CA5D2E0B7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8" y="114407"/>
            <a:ext cx="10806544" cy="662918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979097E-F3AD-4732-BCC3-C437AEDAD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012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DC4EA4-B2D7-497A-85AB-F0837D1BB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3" y="83394"/>
            <a:ext cx="11216093" cy="669121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DC3402D-130A-4AEC-8665-E0C2E0AF5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46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358B4C-92DB-493F-9E23-300CB18B9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9" y="91660"/>
            <a:ext cx="11188382" cy="667467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581C1B4-73B1-4463-8D21-9F8510D6E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794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3B18C8F-9F82-4962-99E3-08E62D760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99" y="89057"/>
            <a:ext cx="10329401" cy="66798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F30D63A-D707-4EBE-A11F-648CD61AB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36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1D7A27-3ECB-49B7-B672-685AE72DA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1" y="71138"/>
            <a:ext cx="10384818" cy="671572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04E873B-7DB3-4BDC-9715-ED569CA53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8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F64EEC-8855-435D-9CB1-7F43C632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7918" y="1057365"/>
            <a:ext cx="5757094" cy="4840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1" y="1057365"/>
            <a:ext cx="5757094" cy="4840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313938" y="1426642"/>
            <a:ext cx="5380290" cy="2862223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empus Sans ITC" pitchFamily="82" charset="0"/>
              </a:rPr>
              <a:t>Participants </a:t>
            </a:r>
          </a:p>
          <a:p>
            <a:pPr algn="ctr"/>
            <a:r>
              <a:rPr lang="en-US" sz="6600" b="1" dirty="0">
                <a:solidFill>
                  <a:srgbClr val="002060"/>
                </a:solidFill>
                <a:latin typeface="Tempus Sans ITC" pitchFamily="82" charset="0"/>
              </a:rPr>
              <a:t>Gallery</a:t>
            </a: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C49C0D7-4120-43C5-A174-4A2AFF06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E36E6B2-5792-4D66-9214-FAC3898EB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59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01B8CC-5A35-4806-89B5-52B5264F1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17" y="81242"/>
            <a:ext cx="10144766" cy="669551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30C5F31-9706-4175-9732-128314842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73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6B679B-AFE6-46D3-BFF7-94E59574C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3" y="101183"/>
            <a:ext cx="11083274" cy="665563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5E78DD1-9E34-4DA6-AFE9-E78F39061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12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12403B-51D1-44FA-9230-FAFF22668A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3" y="109557"/>
            <a:ext cx="10067273" cy="66388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DC1E6699-5E3A-4723-A7D5-6E336430A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804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D8BDA8-6F2B-46E0-B798-7AD36C54B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6" y="126499"/>
            <a:ext cx="11249527" cy="660500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41899D55-D823-4574-8CD9-3A9018139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35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7AC882-E4F8-4A35-8ABE-B81DC1674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78" y="129578"/>
            <a:ext cx="10301844" cy="659884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3A0C8DC-92D1-487E-86D2-F97ABF4C5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628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B20CB8-ABEA-4732-A2C3-5461B1061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2" y="122032"/>
            <a:ext cx="11027016" cy="66139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CFCA727-12D0-4380-ACB9-556AEA588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589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3309A03-CEE2-4429-9124-BB039B201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7" y="147325"/>
            <a:ext cx="10246425" cy="656335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DD800FA-66B1-47F0-AC1D-4D8B37804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323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678D07-3C08-4BBD-809A-B91590285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4" y="149730"/>
            <a:ext cx="10934652" cy="655853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A6CE5C7-24AD-4005-809C-2863C70EC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666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A195EA-B3E6-4C94-93CB-25975A006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37" y="106124"/>
            <a:ext cx="9960725" cy="664575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6B6A93B-670B-4C38-90BB-C18E42427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120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954E84-BFD3-4F0F-9641-21D9DA1DD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16" y="101347"/>
            <a:ext cx="10010567" cy="665530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9B49F107-9E12-4C7D-ABFA-D2C1E338E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8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8375328F-CD27-4790-A8A3-6CE85A9A0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15454"/>
            <a:ext cx="5324546" cy="334363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671024C0-58AA-4335-A06D-24A9A4370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4" y="83126"/>
            <a:ext cx="5758655" cy="3345874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F722A4E5-F436-4A65-82AF-9548509B36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459088"/>
            <a:ext cx="5324546" cy="3239585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="" xmlns:a16="http://schemas.microsoft.com/office/drawing/2014/main" id="{87B70B98-C114-42F3-A307-85A469989B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4" y="3429000"/>
            <a:ext cx="5758655" cy="3269673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CC34805-0702-4534-9972-0CBAE86BE4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2229233-AD2D-446D-8F17-72AF253073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81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208BF2-074E-4874-977B-FF3FF6AE7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5" y="162337"/>
            <a:ext cx="10865890" cy="653332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5C8150F-39A0-4410-8DE3-887F61FF9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17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21E879-C381-4A9D-8DFE-3B7F6BD5E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2" y="297023"/>
            <a:ext cx="11765475" cy="626395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38B0D36-1181-4820-838A-BC3A8D7DA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21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110E0CC-F40C-4ADC-B624-CDFC8BBE5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" y="220909"/>
            <a:ext cx="10311741" cy="641618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7E8217F-86C4-4635-8C88-43E711A42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276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6654FA-1989-4C0E-A7FB-DFC7FEF24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1" y="126707"/>
            <a:ext cx="10549777" cy="6604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FBD89CE2-6F3B-4A8B-A29B-C23EDCE26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740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2F3A02-4F82-4D47-8CDB-7D7DF6653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83" y="158869"/>
            <a:ext cx="10284033" cy="654026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14A7C90-6C05-4FA2-8216-72639D647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984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CF461B-44A4-444B-8AF3-5B0F4ADD1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5" y="168484"/>
            <a:ext cx="10332509" cy="652103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D7BBCE8-7097-40A4-BA34-22D2E4E2F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299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F1FF3E-5B7D-4861-A500-F0831C55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43" y="139932"/>
            <a:ext cx="10465313" cy="657813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52986833-F69B-4B68-92CF-716B22B4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312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EFFA69-85D0-4DD2-A5BC-7EDE53566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4" y="89687"/>
            <a:ext cx="10723931" cy="667862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1945246-34EF-44F4-84A3-D8CDFBF4C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69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C5F65C-A36D-4F26-96DC-5FCDE0F3D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1" y="107915"/>
            <a:ext cx="10751638" cy="664216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B57912A7-D893-43B6-9852-29796A096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6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863815-8B40-4123-95E7-270798B6A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2" y="113718"/>
            <a:ext cx="10825016" cy="66305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659D0522-3FA6-475F-BD3D-735406FB2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70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F50CC799-697D-4A0C-95EC-B35D8963D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9" y="138546"/>
            <a:ext cx="5740474" cy="326505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8EB0410-89EF-4818-887B-9F50B11C4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7" y="133932"/>
            <a:ext cx="5076584" cy="326966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E32D9F9A-58A5-4996-B209-70160AAA7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9" y="3429000"/>
            <a:ext cx="5728374" cy="326505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7C29B7FB-542A-4A7D-882B-0BED0C010A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7" y="3403601"/>
            <a:ext cx="5076584" cy="3290454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40FA8AB-27E4-40D0-8A74-20097D10A1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A429813-0A62-4407-A145-9A402EA60B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813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65E60FC-F6B9-419D-8428-0FD2F1621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" y="134253"/>
            <a:ext cx="10636942" cy="658949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4D67FF3-5D2F-4076-8FAC-AF9E7E708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113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84C6476-3AE1-406B-A3EF-1AF2585E4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3" y="128531"/>
            <a:ext cx="10655414" cy="660093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CBAF411-9D4D-4A8E-8C1B-B1EEAB555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987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6E3073-0FD6-498B-9AC2-63813033E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3" y="111362"/>
            <a:ext cx="10710833" cy="663527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9583FA6-923A-423A-8F97-3B5B25D0E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098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BA0F42-CAE1-4F4B-B4A4-1D69D7BA6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9" y="102781"/>
            <a:ext cx="10738541" cy="665243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1D7FF0DF-EF66-494A-9AB9-23E34997B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103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8A3109-94C3-4A7C-A079-E051DC067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65" y="87745"/>
            <a:ext cx="4798869" cy="668250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060EC1F8-E73B-4F57-92AB-DCD6CF07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337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7D27E1-830C-4C6B-B5B8-243362BEE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90" y="100792"/>
            <a:ext cx="9363219" cy="665641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E6F92BEF-AA10-4B39-A7F9-1B227DD96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807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A56EA6-987C-4FB3-95E9-AB1FB738E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36" y="73621"/>
            <a:ext cx="4553527" cy="671075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7763BCC-0093-47B4-9A53-F7B6EF59C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500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2C249B-1098-4B0A-8C69-70ADCE366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72" y="98653"/>
            <a:ext cx="4596256" cy="666069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8958E01C-2FF1-488C-922C-2FAFEF477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527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B7A040-C82B-45AA-B36B-E3E96D982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3" y="109414"/>
            <a:ext cx="4659514" cy="663917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2B921E3B-344D-481D-95DD-D4166B163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59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106448-E97C-4B2A-BAC6-429D24F22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96" y="84840"/>
            <a:ext cx="4694008" cy="668832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="" xmlns:a16="http://schemas.microsoft.com/office/drawing/2014/main" id="{AC18920F-1054-4479-BFC5-6B72648A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3604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856</TotalTime>
  <Words>53</Words>
  <Application>Microsoft Office PowerPoint</Application>
  <PresentationFormat>Widescreen</PresentationFormat>
  <Paragraphs>27</Paragraphs>
  <Slides>116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35" baseType="lpstr">
      <vt:lpstr>Algerian</vt:lpstr>
      <vt:lpstr>Andalus</vt:lpstr>
      <vt:lpstr>Arial</vt:lpstr>
      <vt:lpstr>Bernard MT Condensed</vt:lpstr>
      <vt:lpstr>Calibri</vt:lpstr>
      <vt:lpstr>Century</vt:lpstr>
      <vt:lpstr>Century Schoolbook</vt:lpstr>
      <vt:lpstr>Copperplate Gothic Bold</vt:lpstr>
      <vt:lpstr>Corbel</vt:lpstr>
      <vt:lpstr>Edwardian Script ITC</vt:lpstr>
      <vt:lpstr>Harrington</vt:lpstr>
      <vt:lpstr>Lucida Calligraphy</vt:lpstr>
      <vt:lpstr>Narkisim</vt:lpstr>
      <vt:lpstr>Old English Text MT</vt:lpstr>
      <vt:lpstr>Open Sans Extrabold</vt:lpstr>
      <vt:lpstr>Playball</vt:lpstr>
      <vt:lpstr>Questrial</vt:lpstr>
      <vt:lpstr>Tempus Sans ITC</vt:lpstr>
      <vt:lpstr>Feathered</vt:lpstr>
      <vt:lpstr>PowerPoint Presentation</vt:lpstr>
      <vt:lpstr>An Online Art Competition was held on Independence Day, 2020   For Nursery &amp; Preparatory and Classes I to V.   Nearly 400 pupils participated.   Enjoy viewing the entries of the winners and all the contestants’ in this Virtual Art Gallery.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 Martiniere College</cp:lastModifiedBy>
  <cp:revision>58</cp:revision>
  <dcterms:created xsi:type="dcterms:W3CDTF">2020-08-25T06:02:19Z</dcterms:created>
  <dcterms:modified xsi:type="dcterms:W3CDTF">2020-09-03T07:48:45Z</dcterms:modified>
</cp:coreProperties>
</file>