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7" r:id="rId2"/>
    <p:sldId id="258" r:id="rId3"/>
    <p:sldId id="259" r:id="rId4"/>
    <p:sldId id="260" r:id="rId5"/>
    <p:sldId id="306" r:id="rId6"/>
    <p:sldId id="318" r:id="rId7"/>
    <p:sldId id="275" r:id="rId8"/>
    <p:sldId id="331" r:id="rId9"/>
    <p:sldId id="341" r:id="rId10"/>
    <p:sldId id="342" r:id="rId11"/>
    <p:sldId id="343" r:id="rId12"/>
    <p:sldId id="344" r:id="rId13"/>
    <p:sldId id="345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6" r:id="rId23"/>
    <p:sldId id="347" r:id="rId24"/>
    <p:sldId id="348" r:id="rId25"/>
    <p:sldId id="290" r:id="rId26"/>
    <p:sldId id="349" r:id="rId27"/>
    <p:sldId id="367" r:id="rId28"/>
    <p:sldId id="368" r:id="rId29"/>
    <p:sldId id="369" r:id="rId30"/>
    <p:sldId id="350" r:id="rId31"/>
    <p:sldId id="370" r:id="rId32"/>
    <p:sldId id="371" r:id="rId33"/>
    <p:sldId id="372" r:id="rId34"/>
    <p:sldId id="351" r:id="rId35"/>
    <p:sldId id="373" r:id="rId36"/>
    <p:sldId id="374" r:id="rId37"/>
    <p:sldId id="375" r:id="rId38"/>
    <p:sldId id="352" r:id="rId39"/>
    <p:sldId id="376" r:id="rId40"/>
    <p:sldId id="377" r:id="rId41"/>
    <p:sldId id="378" r:id="rId42"/>
    <p:sldId id="353" r:id="rId43"/>
    <p:sldId id="379" r:id="rId44"/>
    <p:sldId id="380" r:id="rId45"/>
    <p:sldId id="381" r:id="rId46"/>
    <p:sldId id="354" r:id="rId47"/>
    <p:sldId id="382" r:id="rId48"/>
    <p:sldId id="383" r:id="rId49"/>
    <p:sldId id="384" r:id="rId50"/>
    <p:sldId id="355" r:id="rId51"/>
    <p:sldId id="385" r:id="rId52"/>
    <p:sldId id="386" r:id="rId53"/>
    <p:sldId id="387" r:id="rId54"/>
    <p:sldId id="356" r:id="rId55"/>
    <p:sldId id="388" r:id="rId56"/>
    <p:sldId id="389" r:id="rId57"/>
    <p:sldId id="390" r:id="rId58"/>
    <p:sldId id="357" r:id="rId59"/>
    <p:sldId id="391" r:id="rId60"/>
    <p:sldId id="392" r:id="rId61"/>
    <p:sldId id="393" r:id="rId62"/>
    <p:sldId id="358" r:id="rId63"/>
    <p:sldId id="394" r:id="rId64"/>
    <p:sldId id="395" r:id="rId65"/>
    <p:sldId id="396" r:id="rId66"/>
    <p:sldId id="359" r:id="rId67"/>
    <p:sldId id="397" r:id="rId68"/>
    <p:sldId id="398" r:id="rId69"/>
    <p:sldId id="399" r:id="rId70"/>
    <p:sldId id="360" r:id="rId71"/>
    <p:sldId id="400" r:id="rId72"/>
    <p:sldId id="401" r:id="rId73"/>
    <p:sldId id="402" r:id="rId74"/>
    <p:sldId id="361" r:id="rId75"/>
    <p:sldId id="403" r:id="rId76"/>
    <p:sldId id="404" r:id="rId77"/>
    <p:sldId id="405" r:id="rId78"/>
    <p:sldId id="362" r:id="rId79"/>
    <p:sldId id="406" r:id="rId80"/>
    <p:sldId id="363" r:id="rId81"/>
    <p:sldId id="409" r:id="rId82"/>
    <p:sldId id="410" r:id="rId83"/>
    <p:sldId id="411" r:id="rId84"/>
    <p:sldId id="364" r:id="rId85"/>
    <p:sldId id="412" r:id="rId86"/>
    <p:sldId id="413" r:id="rId87"/>
    <p:sldId id="414" r:id="rId88"/>
    <p:sldId id="365" r:id="rId89"/>
    <p:sldId id="415" r:id="rId90"/>
    <p:sldId id="416" r:id="rId91"/>
    <p:sldId id="417" r:id="rId92"/>
    <p:sldId id="307" r:id="rId93"/>
    <p:sldId id="310" r:id="rId94"/>
    <p:sldId id="309" r:id="rId95"/>
    <p:sldId id="308" r:id="rId96"/>
    <p:sldId id="311" r:id="rId9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FFFF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4" autoAdjust="0"/>
    <p:restoredTop sz="96684" autoAdjust="0"/>
  </p:normalViewPr>
  <p:slideViewPr>
    <p:cSldViewPr snapToGrid="0">
      <p:cViewPr varScale="1">
        <p:scale>
          <a:sx n="112" d="100"/>
          <a:sy n="112" d="100"/>
        </p:scale>
        <p:origin x="95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80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6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8242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99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900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12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11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93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48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12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55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90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090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905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17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9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slide" Target="slide3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11" Type="http://schemas.openxmlformats.org/officeDocument/2006/relationships/image" Target="../media/image5.jpeg"/><Relationship Id="rId5" Type="http://schemas.openxmlformats.org/officeDocument/2006/relationships/image" Target="../media/image34.jpeg"/><Relationship Id="rId10" Type="http://schemas.openxmlformats.org/officeDocument/2006/relationships/image" Target="../media/image2.jpeg"/><Relationship Id="rId4" Type="http://schemas.openxmlformats.org/officeDocument/2006/relationships/slide" Target="slide35.xml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11" Type="http://schemas.openxmlformats.org/officeDocument/2006/relationships/image" Target="../media/image5.jpeg"/><Relationship Id="rId5" Type="http://schemas.openxmlformats.org/officeDocument/2006/relationships/image" Target="../media/image38.jpeg"/><Relationship Id="rId10" Type="http://schemas.openxmlformats.org/officeDocument/2006/relationships/image" Target="../media/image2.jpeg"/><Relationship Id="rId4" Type="http://schemas.openxmlformats.org/officeDocument/2006/relationships/slide" Target="slide39.xml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11" Type="http://schemas.openxmlformats.org/officeDocument/2006/relationships/image" Target="../media/image5.jpeg"/><Relationship Id="rId5" Type="http://schemas.openxmlformats.org/officeDocument/2006/relationships/image" Target="../media/image42.jpeg"/><Relationship Id="rId10" Type="http://schemas.openxmlformats.org/officeDocument/2006/relationships/image" Target="../media/image2.jpeg"/><Relationship Id="rId4" Type="http://schemas.openxmlformats.org/officeDocument/2006/relationships/slide" Target="slide43.xml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3" Type="http://schemas.openxmlformats.org/officeDocument/2006/relationships/image" Target="../media/image45.jpeg"/><Relationship Id="rId7" Type="http://schemas.openxmlformats.org/officeDocument/2006/relationships/image" Target="../media/image47.jpeg"/><Relationship Id="rId2" Type="http://schemas.openxmlformats.org/officeDocument/2006/relationships/slide" Target="slide4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11" Type="http://schemas.openxmlformats.org/officeDocument/2006/relationships/image" Target="../media/image5.jpeg"/><Relationship Id="rId5" Type="http://schemas.openxmlformats.org/officeDocument/2006/relationships/image" Target="../media/image46.jpeg"/><Relationship Id="rId10" Type="http://schemas.openxmlformats.org/officeDocument/2006/relationships/image" Target="../media/image2.jpeg"/><Relationship Id="rId4" Type="http://schemas.openxmlformats.org/officeDocument/2006/relationships/slide" Target="slide47.xml"/><Relationship Id="rId9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2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11" Type="http://schemas.openxmlformats.org/officeDocument/2006/relationships/image" Target="../media/image5.jpeg"/><Relationship Id="rId5" Type="http://schemas.openxmlformats.org/officeDocument/2006/relationships/image" Target="../media/image50.jpeg"/><Relationship Id="rId10" Type="http://schemas.openxmlformats.org/officeDocument/2006/relationships/image" Target="../media/image2.jpeg"/><Relationship Id="rId4" Type="http://schemas.openxmlformats.org/officeDocument/2006/relationships/slide" Target="slide51.xml"/><Relationship Id="rId9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53.jpeg"/><Relationship Id="rId7" Type="http://schemas.openxmlformats.org/officeDocument/2006/relationships/image" Target="../media/image55.jpeg"/><Relationship Id="rId2" Type="http://schemas.openxmlformats.org/officeDocument/2006/relationships/slide" Target="slide5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4.xml"/><Relationship Id="rId11" Type="http://schemas.openxmlformats.org/officeDocument/2006/relationships/image" Target="../media/image5.jpeg"/><Relationship Id="rId5" Type="http://schemas.openxmlformats.org/officeDocument/2006/relationships/image" Target="../media/image54.jpeg"/><Relationship Id="rId10" Type="http://schemas.openxmlformats.org/officeDocument/2006/relationships/image" Target="../media/image2.jpeg"/><Relationship Id="rId4" Type="http://schemas.openxmlformats.org/officeDocument/2006/relationships/slide" Target="slide55.xml"/><Relationship Id="rId9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3" Type="http://schemas.openxmlformats.org/officeDocument/2006/relationships/image" Target="../media/image57.jpeg"/><Relationship Id="rId7" Type="http://schemas.openxmlformats.org/officeDocument/2006/relationships/image" Target="../media/image59.jpeg"/><Relationship Id="rId2" Type="http://schemas.openxmlformats.org/officeDocument/2006/relationships/slide" Target="slide5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1.xml"/><Relationship Id="rId11" Type="http://schemas.openxmlformats.org/officeDocument/2006/relationships/image" Target="../media/image5.jpeg"/><Relationship Id="rId5" Type="http://schemas.openxmlformats.org/officeDocument/2006/relationships/image" Target="../media/image58.jpeg"/><Relationship Id="rId10" Type="http://schemas.openxmlformats.org/officeDocument/2006/relationships/image" Target="../media/image2.jpeg"/><Relationship Id="rId4" Type="http://schemas.openxmlformats.org/officeDocument/2006/relationships/slide" Target="slide60.xml"/><Relationship Id="rId9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3" Type="http://schemas.openxmlformats.org/officeDocument/2006/relationships/image" Target="../media/image61.jpeg"/><Relationship Id="rId7" Type="http://schemas.openxmlformats.org/officeDocument/2006/relationships/image" Target="../media/image63.jpeg"/><Relationship Id="rId2" Type="http://schemas.openxmlformats.org/officeDocument/2006/relationships/slide" Target="slide6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11" Type="http://schemas.openxmlformats.org/officeDocument/2006/relationships/image" Target="../media/image5.jpeg"/><Relationship Id="rId5" Type="http://schemas.openxmlformats.org/officeDocument/2006/relationships/image" Target="../media/image62.jpeg"/><Relationship Id="rId10" Type="http://schemas.openxmlformats.org/officeDocument/2006/relationships/image" Target="../media/image2.jpeg"/><Relationship Id="rId4" Type="http://schemas.openxmlformats.org/officeDocument/2006/relationships/slide" Target="slide65.xml"/><Relationship Id="rId9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68.xml"/><Relationship Id="rId3" Type="http://schemas.openxmlformats.org/officeDocument/2006/relationships/image" Target="../media/image65.jpeg"/><Relationship Id="rId7" Type="http://schemas.openxmlformats.org/officeDocument/2006/relationships/image" Target="../media/image67.jpe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6.xml"/><Relationship Id="rId11" Type="http://schemas.openxmlformats.org/officeDocument/2006/relationships/image" Target="../media/image5.jpeg"/><Relationship Id="rId5" Type="http://schemas.openxmlformats.org/officeDocument/2006/relationships/image" Target="../media/image66.jpeg"/><Relationship Id="rId10" Type="http://schemas.openxmlformats.org/officeDocument/2006/relationships/image" Target="../media/image2.jpeg"/><Relationship Id="rId4" Type="http://schemas.openxmlformats.org/officeDocument/2006/relationships/slide" Target="slide67.xml"/><Relationship Id="rId9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70.xml"/><Relationship Id="rId3" Type="http://schemas.openxmlformats.org/officeDocument/2006/relationships/image" Target="../media/image69.jpeg"/><Relationship Id="rId7" Type="http://schemas.openxmlformats.org/officeDocument/2006/relationships/image" Target="../media/image71.jpeg"/><Relationship Id="rId2" Type="http://schemas.openxmlformats.org/officeDocument/2006/relationships/slide" Target="slide7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1.xml"/><Relationship Id="rId11" Type="http://schemas.openxmlformats.org/officeDocument/2006/relationships/image" Target="../media/image5.jpeg"/><Relationship Id="rId5" Type="http://schemas.openxmlformats.org/officeDocument/2006/relationships/image" Target="../media/image70.jpeg"/><Relationship Id="rId10" Type="http://schemas.openxmlformats.org/officeDocument/2006/relationships/image" Target="../media/image2.jpeg"/><Relationship Id="rId4" Type="http://schemas.openxmlformats.org/officeDocument/2006/relationships/slide" Target="slide72.xml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76.xml"/><Relationship Id="rId3" Type="http://schemas.openxmlformats.org/officeDocument/2006/relationships/image" Target="../media/image73.jpeg"/><Relationship Id="rId7" Type="http://schemas.openxmlformats.org/officeDocument/2006/relationships/image" Target="../media/image75.jpeg"/><Relationship Id="rId2" Type="http://schemas.openxmlformats.org/officeDocument/2006/relationships/slide" Target="slide7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7.xml"/><Relationship Id="rId11" Type="http://schemas.openxmlformats.org/officeDocument/2006/relationships/image" Target="../media/image5.jpeg"/><Relationship Id="rId5" Type="http://schemas.openxmlformats.org/officeDocument/2006/relationships/image" Target="../media/image74.jpeg"/><Relationship Id="rId10" Type="http://schemas.openxmlformats.org/officeDocument/2006/relationships/image" Target="../media/image2.jpeg"/><Relationship Id="rId4" Type="http://schemas.openxmlformats.org/officeDocument/2006/relationships/slide" Target="slide74.xml"/><Relationship Id="rId9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5.jpeg"/><Relationship Id="rId2" Type="http://schemas.openxmlformats.org/officeDocument/2006/relationships/slide" Target="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78.jpeg"/><Relationship Id="rId4" Type="http://schemas.openxmlformats.org/officeDocument/2006/relationships/slide" Target="slide7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80.xml"/><Relationship Id="rId3" Type="http://schemas.openxmlformats.org/officeDocument/2006/relationships/image" Target="../media/image79.png"/><Relationship Id="rId7" Type="http://schemas.openxmlformats.org/officeDocument/2006/relationships/image" Target="../media/image81.jpeg"/><Relationship Id="rId2" Type="http://schemas.openxmlformats.org/officeDocument/2006/relationships/slide" Target="slide8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2.xml"/><Relationship Id="rId11" Type="http://schemas.openxmlformats.org/officeDocument/2006/relationships/image" Target="../media/image5.jpeg"/><Relationship Id="rId5" Type="http://schemas.openxmlformats.org/officeDocument/2006/relationships/image" Target="../media/image80.jpeg"/><Relationship Id="rId10" Type="http://schemas.openxmlformats.org/officeDocument/2006/relationships/image" Target="../media/image2.jpeg"/><Relationship Id="rId4" Type="http://schemas.openxmlformats.org/officeDocument/2006/relationships/slide" Target="slide81.xml"/><Relationship Id="rId9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85.xml"/><Relationship Id="rId3" Type="http://schemas.openxmlformats.org/officeDocument/2006/relationships/image" Target="../media/image83.jpeg"/><Relationship Id="rId7" Type="http://schemas.openxmlformats.org/officeDocument/2006/relationships/image" Target="../media/image85.jpeg"/><Relationship Id="rId2" Type="http://schemas.openxmlformats.org/officeDocument/2006/relationships/slide" Target="slide8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6.xml"/><Relationship Id="rId11" Type="http://schemas.openxmlformats.org/officeDocument/2006/relationships/image" Target="../media/image5.jpeg"/><Relationship Id="rId5" Type="http://schemas.openxmlformats.org/officeDocument/2006/relationships/image" Target="../media/image84.jpeg"/><Relationship Id="rId10" Type="http://schemas.openxmlformats.org/officeDocument/2006/relationships/image" Target="../media/image2.jpeg"/><Relationship Id="rId4" Type="http://schemas.openxmlformats.org/officeDocument/2006/relationships/slide" Target="slide87.xml"/><Relationship Id="rId9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88.xml"/><Relationship Id="rId3" Type="http://schemas.openxmlformats.org/officeDocument/2006/relationships/image" Target="../media/image87.jpeg"/><Relationship Id="rId7" Type="http://schemas.openxmlformats.org/officeDocument/2006/relationships/image" Target="../media/image89.jpeg"/><Relationship Id="rId2" Type="http://schemas.openxmlformats.org/officeDocument/2006/relationships/slide" Target="slide9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9.xml"/><Relationship Id="rId11" Type="http://schemas.openxmlformats.org/officeDocument/2006/relationships/image" Target="../media/image5.jpeg"/><Relationship Id="rId5" Type="http://schemas.openxmlformats.org/officeDocument/2006/relationships/image" Target="../media/image88.jpeg"/><Relationship Id="rId10" Type="http://schemas.openxmlformats.org/officeDocument/2006/relationships/image" Target="../media/image2.jpeg"/><Relationship Id="rId4" Type="http://schemas.openxmlformats.org/officeDocument/2006/relationships/slide" Target="slide91.xml"/><Relationship Id="rId9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6.jpeg"/><Relationship Id="rId3" Type="http://schemas.openxmlformats.org/officeDocument/2006/relationships/slide" Target="slide92.xml"/><Relationship Id="rId7" Type="http://schemas.openxmlformats.org/officeDocument/2006/relationships/slide" Target="slide94.xml"/><Relationship Id="rId12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slide" Target="slide96.xml"/><Relationship Id="rId5" Type="http://schemas.openxmlformats.org/officeDocument/2006/relationships/slide" Target="slide95.xml"/><Relationship Id="rId15" Type="http://schemas.openxmlformats.org/officeDocument/2006/relationships/image" Target="../media/image2.jpeg"/><Relationship Id="rId10" Type="http://schemas.openxmlformats.org/officeDocument/2006/relationships/image" Target="../media/image14.jpeg"/><Relationship Id="rId4" Type="http://schemas.openxmlformats.org/officeDocument/2006/relationships/image" Target="../media/image11.jpeg"/><Relationship Id="rId9" Type="http://schemas.openxmlformats.org/officeDocument/2006/relationships/slide" Target="slide93.xml"/><Relationship Id="rId1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20.png"/><Relationship Id="rId18" Type="http://schemas.openxmlformats.org/officeDocument/2006/relationships/image" Target="../media/image5.jpeg"/><Relationship Id="rId3" Type="http://schemas.openxmlformats.org/officeDocument/2006/relationships/slide" Target="slide92.xml"/><Relationship Id="rId7" Type="http://schemas.openxmlformats.org/officeDocument/2006/relationships/slide" Target="slide94.xml"/><Relationship Id="rId12" Type="http://schemas.openxmlformats.org/officeDocument/2006/relationships/image" Target="../media/image19.jpeg"/><Relationship Id="rId17" Type="http://schemas.openxmlformats.org/officeDocument/2006/relationships/image" Target="../media/image2.jpeg"/><Relationship Id="rId2" Type="http://schemas.openxmlformats.org/officeDocument/2006/relationships/image" Target="../media/image17.jpe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slide" Target="slide93.xml"/><Relationship Id="rId5" Type="http://schemas.openxmlformats.org/officeDocument/2006/relationships/slide" Target="slide95.xml"/><Relationship Id="rId15" Type="http://schemas.openxmlformats.org/officeDocument/2006/relationships/image" Target="../media/image22.png"/><Relationship Id="rId10" Type="http://schemas.openxmlformats.org/officeDocument/2006/relationships/image" Target="../media/image18.jpeg"/><Relationship Id="rId4" Type="http://schemas.openxmlformats.org/officeDocument/2006/relationships/image" Target="../media/image11.jpeg"/><Relationship Id="rId9" Type="http://schemas.openxmlformats.org/officeDocument/2006/relationships/slide" Target="slide96.xml"/><Relationship Id="rId1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" Target="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11" Type="http://schemas.openxmlformats.org/officeDocument/2006/relationships/image" Target="../media/image5.jpeg"/><Relationship Id="rId5" Type="http://schemas.openxmlformats.org/officeDocument/2006/relationships/image" Target="../media/image26.jpeg"/><Relationship Id="rId10" Type="http://schemas.openxmlformats.org/officeDocument/2006/relationships/image" Target="../media/image2.jpeg"/><Relationship Id="rId4" Type="http://schemas.openxmlformats.org/officeDocument/2006/relationships/slide" Target="slide27.xml"/><Relationship Id="rId9" Type="http://schemas.openxmlformats.org/officeDocument/2006/relationships/image" Target="../media/image2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11" Type="http://schemas.openxmlformats.org/officeDocument/2006/relationships/image" Target="../media/image5.jpeg"/><Relationship Id="rId5" Type="http://schemas.openxmlformats.org/officeDocument/2006/relationships/image" Target="../media/image30.jpeg"/><Relationship Id="rId10" Type="http://schemas.openxmlformats.org/officeDocument/2006/relationships/image" Target="../media/image2.jpeg"/><Relationship Id="rId4" Type="http://schemas.openxmlformats.org/officeDocument/2006/relationships/slide" Target="slide31.xml"/><Relationship Id="rId9" Type="http://schemas.openxmlformats.org/officeDocument/2006/relationships/image" Target="../media/image3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12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12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12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1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_Tran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7372" y="759073"/>
            <a:ext cx="2173137" cy="218732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Google Shape;54;p13">
            <a:extLst>
              <a:ext uri="{FF2B5EF4-FFF2-40B4-BE49-F238E27FC236}">
                <a16:creationId xmlns="" xmlns:a16="http://schemas.microsoft.com/office/drawing/2014/main" id="{CC454745-EFB9-4F19-934B-F979E76DD164}"/>
              </a:ext>
            </a:extLst>
          </p:cNvPr>
          <p:cNvSpPr txBox="1"/>
          <p:nvPr/>
        </p:nvSpPr>
        <p:spPr>
          <a:xfrm>
            <a:off x="6179127" y="759073"/>
            <a:ext cx="4415259" cy="51808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/>
                </a:solidFill>
                <a:latin typeface="Old English Text MT" panose="03040902040508030806" pitchFamily="66" charset="0"/>
                <a:ea typeface="Questrial"/>
                <a:cs typeface="Questrial"/>
                <a:sym typeface="Questrial"/>
              </a:rPr>
              <a:t>La Martiniere College, Lucknow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b="1" dirty="0">
              <a:solidFill>
                <a:srgbClr val="0070C0"/>
              </a:solidFill>
              <a:latin typeface="Lucida Calligraphy" pitchFamily="66" charset="0"/>
              <a:ea typeface="Questrial"/>
              <a:cs typeface="Andalus" pitchFamily="18" charset="-78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B050"/>
                </a:solidFill>
                <a:latin typeface="Harrington" pitchFamily="82" charset="0"/>
                <a:ea typeface="Questrial"/>
                <a:cs typeface="Andalus" pitchFamily="18" charset="-78"/>
                <a:sym typeface="Questrial"/>
              </a:rPr>
              <a:t>Independence Day Online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400" b="1" dirty="0">
                <a:solidFill>
                  <a:srgbClr val="00B050"/>
                </a:solidFill>
                <a:latin typeface="Harrington" pitchFamily="82" charset="0"/>
                <a:ea typeface="Questrial"/>
                <a:cs typeface="Andalus" pitchFamily="18" charset="-78"/>
                <a:sym typeface="Questrial"/>
              </a:rPr>
              <a:t>Flash Art Competition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400" b="1" dirty="0">
                <a:solidFill>
                  <a:srgbClr val="00B050"/>
                </a:solidFill>
                <a:latin typeface="Harrington" pitchFamily="82" charset="0"/>
                <a:ea typeface="Questrial"/>
                <a:cs typeface="Andalus" pitchFamily="18" charset="-78"/>
                <a:sym typeface="Questrial"/>
              </a:rPr>
              <a:t>15</a:t>
            </a:r>
            <a:r>
              <a:rPr lang="en-IN" sz="2400" b="1" baseline="30000" dirty="0">
                <a:solidFill>
                  <a:srgbClr val="00B050"/>
                </a:solidFill>
                <a:latin typeface="Harrington" pitchFamily="82" charset="0"/>
                <a:ea typeface="Questrial"/>
                <a:cs typeface="Andalus" pitchFamily="18" charset="-78"/>
                <a:sym typeface="Questrial"/>
              </a:rPr>
              <a:t>th</a:t>
            </a:r>
            <a:r>
              <a:rPr lang="en-IN" sz="2400" b="1" dirty="0">
                <a:solidFill>
                  <a:srgbClr val="00B050"/>
                </a:solidFill>
                <a:latin typeface="Harrington" pitchFamily="82" charset="0"/>
                <a:ea typeface="Questrial"/>
                <a:cs typeface="Andalus" pitchFamily="18" charset="-78"/>
                <a:sym typeface="Questrial"/>
              </a:rPr>
              <a:t> August, 2020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1100" b="1" dirty="0">
              <a:solidFill>
                <a:srgbClr val="00B050"/>
              </a:solidFill>
              <a:latin typeface="Harrington" pitchFamily="82" charset="0"/>
              <a:ea typeface="Questrial"/>
              <a:cs typeface="Andalus" pitchFamily="18" charset="-78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C00000"/>
                </a:solidFill>
                <a:latin typeface="Edwardian Script ITC" panose="030303020407070D0804" pitchFamily="66" charset="0"/>
                <a:ea typeface="Open Sans Extrabold" pitchFamily="34" charset="0"/>
                <a:cs typeface="Open Sans Extrabold" pitchFamily="34" charset="0"/>
                <a:sym typeface="Questrial"/>
              </a:rPr>
              <a:t>V</a:t>
            </a:r>
            <a:r>
              <a:rPr lang="en" sz="4800" b="1" dirty="0">
                <a:solidFill>
                  <a:srgbClr val="C00000"/>
                </a:solidFill>
                <a:latin typeface="Edwardian Script ITC" panose="030303020407070D0804" pitchFamily="66" charset="0"/>
                <a:ea typeface="Open Sans Extrabold" pitchFamily="34" charset="0"/>
                <a:cs typeface="Open Sans Extrabold" pitchFamily="34" charset="0"/>
                <a:sym typeface="Questrial"/>
              </a:rPr>
              <a:t>irtual Art </a:t>
            </a:r>
          </a:p>
          <a:p>
            <a:pPr algn="ctr"/>
            <a:r>
              <a:rPr lang="en" sz="4800" b="1" dirty="0">
                <a:solidFill>
                  <a:srgbClr val="C00000"/>
                </a:solidFill>
                <a:latin typeface="Edwardian Script ITC" panose="030303020407070D0804" pitchFamily="66" charset="0"/>
                <a:ea typeface="Open Sans Extrabold" pitchFamily="34" charset="0"/>
                <a:cs typeface="Open Sans Extrabold" pitchFamily="34" charset="0"/>
                <a:sym typeface="Questrial"/>
              </a:rPr>
              <a:t>Gallery</a:t>
            </a:r>
          </a:p>
          <a:p>
            <a:pPr algn="ctr"/>
            <a:endParaRPr lang="en" sz="2000" b="1" dirty="0">
              <a:solidFill>
                <a:srgbClr val="0070C0"/>
              </a:solidFill>
              <a:latin typeface="Edwardian Script ITC" panose="030303020407070D0804" pitchFamily="66" charset="0"/>
              <a:ea typeface="Open Sans Extrabold" pitchFamily="34" charset="0"/>
              <a:cs typeface="Open Sans Extrabold" pitchFamily="34" charset="0"/>
              <a:sym typeface="Questrial"/>
            </a:endParaRP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Algerian" panose="04020705040A02060702" pitchFamily="82" charset="0"/>
                <a:ea typeface="Questrial"/>
                <a:cs typeface="Questrial"/>
                <a:sym typeface="Questrial"/>
              </a:rPr>
              <a:t>…In</a:t>
            </a:r>
            <a:r>
              <a:rPr lang="en-US" sz="2800" b="1" dirty="0">
                <a:solidFill>
                  <a:srgbClr val="0070C0"/>
                </a:solidFill>
                <a:latin typeface="Algerian" panose="04020705040A02060702" pitchFamily="82" charset="0"/>
                <a:ea typeface="Questrial"/>
                <a:cs typeface="Questrial"/>
                <a:sym typeface="Questrial"/>
              </a:rPr>
              <a:t> Times of Covid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400" b="1" dirty="0">
              <a:solidFill>
                <a:srgbClr val="00B050"/>
              </a:solidFill>
              <a:latin typeface="Harrington" pitchFamily="82" charset="0"/>
              <a:ea typeface="Questrial"/>
              <a:cs typeface="Andalus" pitchFamily="18" charset="-78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800" b="1" dirty="0">
              <a:solidFill>
                <a:srgbClr val="00B050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800" b="1" dirty="0">
              <a:solidFill>
                <a:schemeClr val="bg1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800" b="1" dirty="0">
              <a:solidFill>
                <a:schemeClr val="bg1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800" b="1" dirty="0">
              <a:solidFill>
                <a:schemeClr val="bg1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800" b="1" dirty="0">
              <a:solidFill>
                <a:schemeClr val="bg1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bg1"/>
              </a:solidFill>
              <a:latin typeface="Old English Text MT" panose="03040902040508030806" pitchFamily="66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B9D8678-2ADF-4405-9114-0922497D7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3" name="Hara Noda, Wildson - I Am Better Off (Jazz Version) (Instrumental Version)">
            <a:hlinkClick r:id="" action="ppaction://media"/>
            <a:extLst>
              <a:ext uri="{FF2B5EF4-FFF2-40B4-BE49-F238E27FC236}">
                <a16:creationId xmlns="" xmlns:a16="http://schemas.microsoft.com/office/drawing/2014/main" id="{A989188F-BFC0-4DCD-BDBC-B27962534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6945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3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B00109E1-8902-496A-99E5-C071730ABB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510" y="3429001"/>
            <a:ext cx="5088251" cy="326898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01B8B86A-3706-4F72-977A-C2268AF043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510" y="160018"/>
            <a:ext cx="5088252" cy="3268979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F295937F-9B9C-4E09-8CE2-7F51A59136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9" y="3428998"/>
            <a:ext cx="5088251" cy="3268984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7DF16B9B-10FC-40F4-A84E-C1B2F0B541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9" y="160020"/>
            <a:ext cx="5088252" cy="3268977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F38C0771-F128-45F5-95E0-BF5AA12391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2ED5275E-8218-4B5C-8A2B-F4F03B631B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00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159D732B-2240-4EEB-B8C8-470A0E77AD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43" y="3429000"/>
            <a:ext cx="3852686" cy="3318164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AC6C941A-E6BD-4F6F-BB25-A8E63432E5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793" y="141214"/>
            <a:ext cx="4073236" cy="3287785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F9FC593B-F5A7-43DA-81B8-AEDECE78A2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5" y="3429001"/>
            <a:ext cx="5094574" cy="3318164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C5BAD21A-EB90-46A3-8066-2087537C50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1" y="141214"/>
            <a:ext cx="5140756" cy="331816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A4D3959-A43F-4BAF-912D-E21E17408D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DC869BA4-7251-4324-97C0-1AFD79DDB0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03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21E2AB02-6DE8-4AC3-BC10-E663FB46B2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54" y="3429000"/>
            <a:ext cx="5286678" cy="322580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7DE5CE93-BB19-4353-BFE9-CE0AE64D9D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56" y="117764"/>
            <a:ext cx="5286678" cy="3311236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CEC9F26A-C41C-404B-A749-E656BCA581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7" y="3429000"/>
            <a:ext cx="5212788" cy="3311236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CEE5DBB0-A56D-4FB5-922F-3D8796AF24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6" y="117764"/>
            <a:ext cx="5212787" cy="331123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DA270DE0-0C9A-4583-A80F-4845AA41EB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C4CD6D48-1B0B-4A30-9FA4-805A3A12C5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88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0880AE0F-52B3-4B43-A36D-3BCF063DFF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69" y="3484419"/>
            <a:ext cx="5774187" cy="3271982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7528B8B6-27BB-4DAD-9DFD-7EC2FDE5C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69" y="157017"/>
            <a:ext cx="5774187" cy="3271982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EF46AA3D-C0BE-44D2-AB57-E5D08AD88A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2" y="157018"/>
            <a:ext cx="5310373" cy="3271981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39512F7F-0219-4EF4-B283-354B8B1A52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3" y="3428999"/>
            <a:ext cx="5310372" cy="332740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F5FB7B3B-BB6C-40A4-B59C-FAAE53BEA5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50C09A33-5A00-4C16-8CA5-CB50D6E356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3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89A74D1F-246D-4F4A-82E5-FD101559B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08" y="3428999"/>
            <a:ext cx="5003395" cy="3281221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DD8D36A2-E30D-4197-B093-2591179708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08" y="147779"/>
            <a:ext cx="5003396" cy="3281221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C24B02B5-233D-423D-A5A7-78A7DC965F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6" y="3428998"/>
            <a:ext cx="5133810" cy="3281222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A1A81BED-FF46-49B6-BBA8-A8D1C7224D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6" y="147780"/>
            <a:ext cx="5133810" cy="328121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E265F3B-5C7A-4F4B-A59D-F65F5F222C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532A2349-E2A2-41FD-A608-128879E56E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85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451ABD49-B7C8-410B-9EB8-979B3280C9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745" y="3429001"/>
            <a:ext cx="5080002" cy="3290454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0093C3C7-27E0-40A7-9019-F688C8B231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745" y="138546"/>
            <a:ext cx="5080001" cy="3290453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17B9F849-D9FC-427F-B379-F39A62276E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138546"/>
            <a:ext cx="5440219" cy="3290452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D20E343A-8944-4074-B77D-59B7543AD0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3428998"/>
            <a:ext cx="5440219" cy="329045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33F5AFE-1A11-4A70-8785-6882C4A718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3305AC7A-1A75-4403-98C8-EA2D0AD24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13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CEDECCA1-E3C6-4109-B3CD-5E69C47C1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35" y="203200"/>
            <a:ext cx="5428329" cy="322580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D7053F47-224D-434B-96BD-777049533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4" y="3429001"/>
            <a:ext cx="5084965" cy="3225800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BD422E04-EC2F-4020-AFE6-A28FC33F05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89716" y="2252520"/>
            <a:ext cx="3225801" cy="5578763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0F8D670D-3638-4C81-9686-BACB05A71C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5" y="203200"/>
            <a:ext cx="5084965" cy="322580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746D58B9-94F0-4D13-B465-56554128CE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7AC2F05C-A815-4937-9F52-4D09D9659E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54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13FD7091-3EEC-4E47-BA9B-3283F873B2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327" y="141432"/>
            <a:ext cx="5155847" cy="3287566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AFB3B805-3A93-4B02-BEF1-63D3E49223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327" y="3428999"/>
            <a:ext cx="5155847" cy="3287570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B3343328-B786-486E-B34C-6F78B41CF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5" y="141432"/>
            <a:ext cx="5045011" cy="3287567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2ED0E904-F954-487E-9798-6FD47970F1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5" y="3429000"/>
            <a:ext cx="5045010" cy="328756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3C8F816-2D77-4D9F-916F-F246FB9C52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4D132A0-EB7A-40F1-B49B-2FE71B73EE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76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F81D6370-203D-4D49-ACAA-1FB910EA7E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388" y="3429000"/>
            <a:ext cx="5246143" cy="3290454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9E5099C6-F8B5-450A-9A35-D0BAF5E75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388" y="138546"/>
            <a:ext cx="5246143" cy="3290454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92F2E2F0-A726-40C5-B1B4-232B1A6110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69" y="138546"/>
            <a:ext cx="5548840" cy="3290454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9EE07110-9E62-4E88-836F-5328FA00A3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69" y="3429000"/>
            <a:ext cx="5548840" cy="329045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F1F8CF7B-2B5E-4FC4-846E-FA66716FDE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4D438E61-1673-475F-8AC8-C41BA7F109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90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B08AFAA0-8EAA-4153-9C52-FA3C036950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82" y="3429001"/>
            <a:ext cx="4895695" cy="325506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1E7BAD99-7239-4168-95F0-9E99E351F6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0" y="3429000"/>
            <a:ext cx="5255914" cy="325506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2A9BA734-DDD9-4F2F-A76F-275DF66079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82" y="173932"/>
            <a:ext cx="4925277" cy="325506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896E91C5-4578-41E7-AF23-1D72F0604F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39" y="173932"/>
            <a:ext cx="5255915" cy="325506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6BD727F-96D9-454D-82AA-0B7D025F52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C132F924-8D2A-4433-BDC1-DFA5287567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76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order design with color pencils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8"/>
          <a:stretch/>
        </p:blipFill>
        <p:spPr bwMode="auto">
          <a:xfrm>
            <a:off x="2677886" y="1410790"/>
            <a:ext cx="9104811" cy="523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6526" y="1815737"/>
            <a:ext cx="8556171" cy="3072231"/>
          </a:xfrm>
          <a:noFill/>
        </p:spPr>
        <p:txBody>
          <a:bodyPr>
            <a:normAutofit/>
          </a:bodyPr>
          <a:lstStyle/>
          <a:p>
            <a:r>
              <a:rPr lang="en-US" sz="1800" b="1" cap="none" dirty="0">
                <a:solidFill>
                  <a:srgbClr val="002060"/>
                </a:solidFill>
                <a:latin typeface="Lucida Calligraphy" panose="03010101010101010101" pitchFamily="66" charset="0"/>
              </a:rPr>
              <a:t>An Online Art Competition was held on Independence Day, 2020</a:t>
            </a:r>
            <a:br>
              <a:rPr lang="en-US" sz="1800" b="1" cap="none" dirty="0">
                <a:solidFill>
                  <a:srgbClr val="00206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002060"/>
                </a:solidFill>
                <a:latin typeface="Lucida Calligraphy" panose="03010101010101010101" pitchFamily="66" charset="0"/>
              </a:rPr>
              <a:t> </a:t>
            </a: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/>
            </a:r>
            <a:b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>For Nursery &amp; Preparatory and Classes I to V.</a:t>
            </a:r>
            <a:b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> </a:t>
            </a:r>
            <a:b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>Nearly 400 pupils participated. </a:t>
            </a:r>
            <a:b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/>
            </a:r>
            <a:b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>Enjoy viewing the entries of the winners and </a:t>
            </a:r>
            <a:r>
              <a:rPr lang="en-US" sz="1800" b="1" cap="none">
                <a:solidFill>
                  <a:srgbClr val="C00000"/>
                </a:solidFill>
                <a:latin typeface="Lucida Calligraphy" panose="03010101010101010101" pitchFamily="66" charset="0"/>
              </a:rPr>
              <a:t>all </a:t>
            </a:r>
            <a:r>
              <a:rPr lang="en-US" sz="1800" b="1" cap="none" smtClean="0">
                <a:solidFill>
                  <a:srgbClr val="C00000"/>
                </a:solidFill>
                <a:latin typeface="Lucida Calligraphy" panose="03010101010101010101" pitchFamily="66" charset="0"/>
              </a:rPr>
              <a:t>contestants’ </a:t>
            </a: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>in this Virtual Art Gallery.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26526" y="378823"/>
            <a:ext cx="7106194" cy="8098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INTRODUCTION</a:t>
            </a:r>
            <a:endParaRPr lang="en-US" b="1" dirty="0"/>
          </a:p>
        </p:txBody>
      </p:sp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DFCDEC8-7294-49A7-914E-02A4A3AA8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F253F0F3-D60C-4AD8-BED5-0A5BBB902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27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147F33D6-7DF9-49CE-82C5-3367F2CBAD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328" y="166254"/>
            <a:ext cx="5113252" cy="3262745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D4CF89D4-BA76-45A3-BDAA-1E1B572667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138545"/>
            <a:ext cx="5501180" cy="3290454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0A285D37-80D3-489D-BB95-4E78340A31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328" y="3428999"/>
            <a:ext cx="5113252" cy="3262746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E8F9CF16-DBD8-4919-8292-F38E97E9E4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3428999"/>
            <a:ext cx="5501180" cy="326274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CD76E49B-6134-45D6-8509-B717E37FE7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D11C1CE3-68DB-421F-9D9A-C804221D67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8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B6463FF4-1D1A-45FF-BA8B-62FF164A8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039" y="1302327"/>
            <a:ext cx="5403401" cy="404321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209DF2F7-D9DF-4FD6-B3FE-F58094B11B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85" y="1302326"/>
            <a:ext cx="5198740" cy="409171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BAF401E-88A5-4601-B3C5-DA7594E5D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ECB79524-8518-4F14-A9AF-A675A4D70A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1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8E1F4F12-9ABB-4E83-9346-4A99D8A7C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056" y="3134984"/>
            <a:ext cx="2934855" cy="3548161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8AECA65E-1AA0-4D8D-9255-FC8CF9E64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929" y="3134984"/>
            <a:ext cx="2934855" cy="3548161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B94DAF00-BE8E-4E63-9FDB-46D12C45D0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492" y="177037"/>
            <a:ext cx="2934855" cy="3548161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EB034FA6-C485-4386-8786-3FA654C4DE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2" y="177037"/>
            <a:ext cx="2934855" cy="354816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88045FF-71EF-4E89-B688-0A9E0D8359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1AF4B57F-D566-46C8-929B-B0E404693C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39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D5FEF03A-44F7-4C1B-A1F7-13300646DA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8" y="249380"/>
            <a:ext cx="2888966" cy="3976255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3E069AF0-0C5F-45EA-9D64-3A418ADF18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904" y="2733963"/>
            <a:ext cx="2888965" cy="3976255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84978F5D-7DE1-45C9-A593-BBE8E6657E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922" y="249380"/>
            <a:ext cx="2890982" cy="3976255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03FC140A-32FE-4FF9-97A6-66CE00962D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693" y="2733963"/>
            <a:ext cx="2904480" cy="397625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051E121D-77BE-4F1A-9FF4-2FD4DC697A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3D79ACC6-FF76-4C3B-870F-A317A77259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50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6834C702-F604-4583-ADFB-0D4D0E0017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295" y="166256"/>
            <a:ext cx="3052791" cy="4059382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88788DBE-A08F-4F44-ACCC-9597F4E4F9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086" y="2446482"/>
            <a:ext cx="2901423" cy="4177146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7A941C72-36E8-420D-97FE-6803B72A90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598" y="2485738"/>
            <a:ext cx="2901423" cy="413789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13D59196-6464-4817-95CF-EBFD8A7633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1" y="166255"/>
            <a:ext cx="2942680" cy="413789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7070EDA-C6D4-4B5F-AA5F-496BC577AC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C6A3A9F2-AD03-4216-A05F-3D677CBBAB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83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509" y="287383"/>
            <a:ext cx="11612880" cy="44544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Thank You for Viewing</a:t>
            </a:r>
          </a:p>
        </p:txBody>
      </p:sp>
    </p:spTree>
    <p:extLst>
      <p:ext uri="{BB962C8B-B14F-4D97-AF65-F5344CB8AC3E}">
        <p14:creationId xmlns:p14="http://schemas.microsoft.com/office/powerpoint/2010/main" val="2440141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61FF1BD-2BFB-46F4-9113-A9BA91228A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1" y="137783"/>
            <a:ext cx="10723257" cy="658243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E9110736-C37C-46BA-9ED1-1FF6853AD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1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AE98D89-AD9B-4D79-8DFB-5DED18DC67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52" y="136639"/>
            <a:ext cx="10672495" cy="658472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7906E1D8-CFC3-4824-A0EF-3295C55E3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30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DF80C6B-C779-47C4-BA81-453C217EE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1" y="130815"/>
            <a:ext cx="10745958" cy="659637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9A417B73-827C-447B-9F8C-F261FB71D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23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22C0678-DAEC-4B73-B343-07D8874503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02" y="159163"/>
            <a:ext cx="10653596" cy="653967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056914F4-998F-40F4-BDE8-6E477CB39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10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9"/>
          <a:stretch/>
        </p:blipFill>
        <p:spPr>
          <a:xfrm>
            <a:off x="4257160" y="381000"/>
            <a:ext cx="7829474" cy="63275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81448" y="3260435"/>
            <a:ext cx="4907352" cy="285403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Bernard MT Condensed" pitchFamily="18" charset="0"/>
              </a:rPr>
              <a:t>VIRTUAL ART GALLERY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Bernard MT Condensed" pitchFamily="18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Bernard MT Condensed" pitchFamily="18" charset="0"/>
              </a:rPr>
              <a:t>Class IV</a:t>
            </a:r>
          </a:p>
        </p:txBody>
      </p:sp>
      <p:pic>
        <p:nvPicPr>
          <p:cNvPr id="1097" name="Picture 7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r="2212" b="4969"/>
          <a:stretch/>
        </p:blipFill>
        <p:spPr bwMode="auto">
          <a:xfrm rot="5400000">
            <a:off x="-1246079" y="1550882"/>
            <a:ext cx="6606958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3C66B7AE-E920-494D-8689-BECF8C447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E73A5341-5DFD-4152-BDB6-1652A0B7C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98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473B63D-FA24-46C5-B373-72E18C84DA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04" y="122669"/>
            <a:ext cx="11111591" cy="661266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40429653-D8B9-482A-B29C-0E28B79EB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07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8F1B62D-944D-4D89-8A36-201C4109AA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26" y="139032"/>
            <a:ext cx="10381148" cy="657993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10E66F41-1CB6-4DCE-B9B6-1128DD424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25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E0CAD1D-B4DC-4D3A-A57D-D53D95DC9A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41" y="97929"/>
            <a:ext cx="11194718" cy="666214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0F47C19A-F1E1-404B-AE89-BC7282A70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177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1E825B1-975A-4AD9-ACC9-FF8FA8AF34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53" y="95124"/>
            <a:ext cx="10519694" cy="666775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30C6401C-D7AB-42E4-979B-B34E28118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09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DF16B9B-10FC-40F4-A84E-C1B2F0B541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74" y="162674"/>
            <a:ext cx="10168252" cy="653265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3BC5E092-F4F4-42CA-8C45-2B199FF70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77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1B8B86A-3706-4F72-977A-C2268AF043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55" y="159704"/>
            <a:ext cx="10177489" cy="653859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41AEC3C9-6078-48EC-85F1-06FEB36B1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893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295937F-9B9C-4E09-8CE2-7F51A59136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19" y="121128"/>
            <a:ext cx="10297561" cy="661574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68B74803-58E5-4BDF-B9A4-77050C65C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60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00109E1-8902-496A-99E5-C071730ABB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92" y="165637"/>
            <a:ext cx="10159016" cy="652672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F5367358-D672-4511-8DF3-C7B7179B9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8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5BAD21A-EB90-46A3-8066-2087537C50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58" y="136406"/>
            <a:ext cx="10202283" cy="6585187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806D5E56-4564-49B2-B924-F608D078F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974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C6C941A-E6BD-4F6F-BB25-A8E63432E5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40" y="90601"/>
            <a:ext cx="9805120" cy="667679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28E33EAB-928F-4B32-8BD3-38C2FC0C3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06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191092"/>
            <a:ext cx="11793219" cy="647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51715" y="2349555"/>
            <a:ext cx="9950753" cy="233910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pperplate Gothic Bold" pitchFamily="34" charset="0"/>
              </a:rPr>
              <a:t>WINNERS</a:t>
            </a:r>
            <a:r>
              <a:rPr lang="en-US" sz="4400" dirty="0">
                <a:solidFill>
                  <a:srgbClr val="FF0000"/>
                </a:solidFill>
                <a:latin typeface="Copperplate Gothic Bold" pitchFamily="34" charset="0"/>
              </a:rPr>
              <a:t>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opperplate Gothic Bold" pitchFamily="34" charset="0"/>
              </a:rPr>
              <a:t>CLASS IV</a:t>
            </a:r>
            <a:r>
              <a:rPr lang="en-US" sz="4400" dirty="0">
                <a:solidFill>
                  <a:prstClr val="black"/>
                </a:solidFill>
                <a:latin typeface="Century Schoolbook"/>
              </a:rPr>
              <a:t/>
            </a:r>
            <a:br>
              <a:rPr lang="en-US" sz="4400" dirty="0">
                <a:solidFill>
                  <a:prstClr val="black"/>
                </a:solidFill>
                <a:latin typeface="Century Schoolbook"/>
              </a:rPr>
            </a:b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latin typeface="Edwardian Script ITC" panose="030303020407070D0804" pitchFamily="66" charset="0"/>
              </a:rPr>
              <a:t>Topic: </a:t>
            </a:r>
            <a:r>
              <a:rPr lang="en-US" sz="5400" b="1" dirty="0">
                <a:latin typeface="Edwardian Script ITC" panose="030303020407070D0804" pitchFamily="66" charset="0"/>
              </a:rPr>
              <a:t>Protection from Covid 19</a:t>
            </a:r>
          </a:p>
        </p:txBody>
      </p:sp>
      <p:pic>
        <p:nvPicPr>
          <p:cNvPr id="9218" name="Picture 2" descr="E:\001 LA MARTINIERE COLLEGE\unna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1997839"/>
            <a:ext cx="1639079" cy="305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0F95979-9546-4E5D-889A-782836534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F41669A-483E-44F0-9C35-C68D3AA52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630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9FC593B-F5A7-43DA-81B8-AEDECE78A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49" y="154684"/>
            <a:ext cx="10054501" cy="654863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5BFD47EB-AD22-4E0D-A905-C56BA9505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675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59D732B-2240-4EEB-B8C8-470A0E77AD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40" y="133368"/>
            <a:ext cx="9906720" cy="659126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51B912E9-A596-4924-9A75-00D11D5A2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233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EE5DBB0-A56D-4FB5-922F-3D8796AF24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60" y="233276"/>
            <a:ext cx="10061879" cy="639144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03AC1FB7-A971-491D-88FB-3193A18F7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860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DE5CE93-BB19-4353-BFE9-CE0AE64D9D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24" y="144885"/>
            <a:ext cx="10486752" cy="656822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668FA080-239E-4030-9493-DA5094F5E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343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EC9F26A-C41C-404B-A749-E656BCA581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79" y="171672"/>
            <a:ext cx="10255842" cy="651465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A22FA7D1-3054-434F-8131-70430D7BC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27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1E2AB02-6DE8-4AC3-BC10-E663FB46B2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52" y="156357"/>
            <a:ext cx="10726896" cy="654528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4AA5F57A-831D-41CA-BB5D-14DFECDDD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022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F46AA3D-C0BE-44D2-AB57-E5D08AD88A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9" y="139780"/>
            <a:ext cx="10676702" cy="657843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C08A5E61-0501-432C-8CFD-2D81889F7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89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528B8B6-27BB-4DAD-9DFD-7EC2FDE5C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13" y="197250"/>
            <a:ext cx="11406374" cy="646349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F98C08C2-18FD-4D64-A424-1417A554D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700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9512F7F-0219-4EF4-B283-354B8B1A52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5" y="170877"/>
            <a:ext cx="10399610" cy="651624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5ABCC23F-BC31-4B85-81F7-59918FD7E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11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880AE0F-52B3-4B43-A36D-3BCF063DFF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70" y="204536"/>
            <a:ext cx="11380660" cy="644892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16C33C20-D6B6-4115-8FCD-3A4AE7212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94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6"/>
            <a:ext cx="12192000" cy="6858000"/>
          </a:xfrm>
        </p:spPr>
      </p:pic>
      <p:pic>
        <p:nvPicPr>
          <p:cNvPr id="20482" name="Picture 2" descr="E:\001 LA MARTINIERE COLLEGE\Finalists\Class 4\1 - 4A - Cristiano Kitto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71" y="2179653"/>
            <a:ext cx="1435099" cy="108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E:\001 LA MARTINIERE COLLEGE\Finalists\Class 4\2 - 4B - Shubh Tandon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455" y="3395858"/>
            <a:ext cx="15621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E:\001 LA MARTINIERE COLLEGE\Finalists\Class 4\2 - 4C - Pranav Jain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442" y="2181239"/>
            <a:ext cx="1532645" cy="10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E:\001 LA MARTINIERE COLLEGE\Finalists\Class 4\2 - 4C - Shashwat Aksh Tiwari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644" y="3443656"/>
            <a:ext cx="1436240" cy="10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001 LA MARTINIERE COLLEGE\Finalists\Class 4\3 - 4A - Atharva Agarwal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707" y="2528296"/>
            <a:ext cx="1634583" cy="124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914947D-C78B-415E-B804-C3E1B93C9510}"/>
              </a:ext>
            </a:extLst>
          </p:cNvPr>
          <p:cNvSpPr txBox="1"/>
          <p:nvPr/>
        </p:nvSpPr>
        <p:spPr>
          <a:xfrm>
            <a:off x="4865697" y="4877986"/>
            <a:ext cx="2460605" cy="369332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Century" panose="02040604050505020304" pitchFamily="18" charset="0"/>
                <a:ea typeface="Open Sans Extrabold" pitchFamily="34" charset="0"/>
                <a:cs typeface="Open Sans Extrabold" pitchFamily="34" charset="0"/>
              </a:rPr>
              <a:t>CLASS IV</a:t>
            </a:r>
            <a:endParaRPr lang="en-US" b="1" dirty="0">
              <a:latin typeface="Century" panose="02040604050505020304" pitchFamily="18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43B0AEB3-C547-443B-84CE-DFAD6534DB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8336"/>
            <a:ext cx="926592" cy="316992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FC3342D-8D70-4551-BF07-E32EEC5F95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4148"/>
            <a:ext cx="853440" cy="32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719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1A81BED-FF46-49B6-BBA8-A8D1C7224D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49" y="173832"/>
            <a:ext cx="10186101" cy="651033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B0929A7F-838F-47F7-82BC-59A82C73F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596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D8D36A2-E30D-4197-B093-2591179708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93" y="171118"/>
            <a:ext cx="9935613" cy="651576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DC98C070-C6C6-4039-A0A0-D7D850A67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054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24B02B5-233D-423D-A5A7-78A7DC965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95" y="164974"/>
            <a:ext cx="10213810" cy="652805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0B47E19C-C812-49D7-9D83-970409288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513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9A74D1F-246D-4F4A-82E5-FD101559B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12" y="107517"/>
            <a:ext cx="10129576" cy="664296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86FE10CD-3730-4778-AA51-3660001F4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69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7B9F849-D9FC-427F-B379-F39A62276E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2" y="244692"/>
            <a:ext cx="10529455" cy="636861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58CC6B78-E7C3-4CB9-BEE4-D2F5F5043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120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093C3C7-27E0-40A7-9019-F688C8B231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36" y="210339"/>
            <a:ext cx="9938328" cy="643732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98593E43-9D34-45B6-BD7C-B90060253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53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20E343A-8944-4074-B77D-59B7543AD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" y="144131"/>
            <a:ext cx="10861964" cy="656973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672208C2-5B4E-4DDE-B374-D74A973F9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354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51ABD49-B7C8-410B-9EB8-979B3280C9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71451"/>
            <a:ext cx="10058402" cy="651509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824F5303-3478-48EC-8541-7A7A77581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29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F8D670D-3638-4C81-9686-BACB05A71C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93" y="247072"/>
            <a:ext cx="10031614" cy="636385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68EE6D0E-8C97-4DED-B1C3-26641BD52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488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EDECCA1-E3C6-4109-B3CD-5E69C47C1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18" y="183201"/>
            <a:ext cx="10923964" cy="6491597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C8BB965F-C72C-4C3B-AD42-F8BC0BFD6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65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E:\001 LA MARTINIERE COLLEGE\Finalists\Class 4\1 - 4A - Cristiano Kitto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40" y="554405"/>
            <a:ext cx="3430241" cy="25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001 LA MARTINIERE COLLEGE\Finalists\Class 4\2 - 4B - Shubh Tandon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65" y="3807069"/>
            <a:ext cx="3727279" cy="279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001 LA MARTINIERE COLLEGE\Finalists\Class 4\2 - 4C - Pranav Jain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183" y="2173580"/>
            <a:ext cx="3833766" cy="271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001 LA MARTINIERE COLLEGE\Finalists\Class 4\3 - 4A - Atharva Agarwal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635" y="3748226"/>
            <a:ext cx="3700772" cy="282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E:\001 LA MARTINIERE COLLEGE\Finalists\Class 4\2 - 4C - Shashwat Aksh Tiwari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742" y="497123"/>
            <a:ext cx="3708764" cy="271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513" y="2757564"/>
            <a:ext cx="486121" cy="66641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86253" y="6233883"/>
            <a:ext cx="423456" cy="596841"/>
            <a:chOff x="3283432" y="2633082"/>
            <a:chExt cx="2704853" cy="371254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493493" y="4520312"/>
            <a:ext cx="423456" cy="596841"/>
            <a:chOff x="3283432" y="2633082"/>
            <a:chExt cx="2704853" cy="371254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1468050" y="2855739"/>
            <a:ext cx="423456" cy="596841"/>
            <a:chOff x="3283432" y="2633082"/>
            <a:chExt cx="2704853" cy="371254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479" y="6261812"/>
            <a:ext cx="432027" cy="56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FC69F32-CB98-4FA3-BC82-A880A36D079D}"/>
              </a:ext>
            </a:extLst>
          </p:cNvPr>
          <p:cNvSpPr/>
          <p:nvPr/>
        </p:nvSpPr>
        <p:spPr>
          <a:xfrm>
            <a:off x="4301409" y="53033"/>
            <a:ext cx="3260154" cy="6016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BD3F2BE-18BA-424D-857B-CBC796BC571E}"/>
              </a:ext>
            </a:extLst>
          </p:cNvPr>
          <p:cNvSpPr txBox="1"/>
          <p:nvPr/>
        </p:nvSpPr>
        <p:spPr>
          <a:xfrm>
            <a:off x="5296200" y="197100"/>
            <a:ext cx="1407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opperplate Gothic Bold" pitchFamily="34" charset="0"/>
              </a:rPr>
              <a:t>CLASS IV</a:t>
            </a: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9FD32C1-0394-4A44-AB5B-54BCBFA91DD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3987F1C6-3BE1-49CA-BE02-A2F8E4681D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91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7053F47-224D-434B-96BD-777049533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73" y="217054"/>
            <a:ext cx="10126253" cy="642389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B5DDF5D2-9B02-4E0E-96C3-EB1AEE04A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80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D422E04-EC2F-4020-AFE6-A28FC33F05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7872" y="-2284179"/>
            <a:ext cx="6516257" cy="1126934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7C9DD057-5D66-4DEE-B901-E0131407E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507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3343328-B786-486E-B34C-6F78B41CF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40" y="121004"/>
            <a:ext cx="10152720" cy="661599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80C400CD-CEFA-462E-BF76-B335B5C25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907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3FD7091-3EEC-4E47-BA9B-3283F873B2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67" y="115555"/>
            <a:ext cx="10392865" cy="662689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214B8C4E-856F-469B-9B7F-CA952218B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298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ED0E904-F954-487E-9798-6FD47970F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67" y="108965"/>
            <a:ext cx="10189666" cy="664007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3D00C9B8-C1D4-43B4-9D45-BEF910C5A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280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FB3B805-3A93-4B02-BEF1-63D3E49223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04" y="153832"/>
            <a:ext cx="10272792" cy="655033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1C4B96A7-F16E-4309-9B59-D1D76DD81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454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2F2E2F0-A726-40C5-B1B4-232B1A6110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16" y="162536"/>
            <a:ext cx="11016767" cy="6532927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40C096D6-8CA3-4D1B-AB6F-7D4B78EB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638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E5099C6-F8B5-450A-9A35-D0BAF5E75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98" y="162343"/>
            <a:ext cx="10416404" cy="653331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04544DC3-3B21-457F-927B-1F23C772B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926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EE07110-9E62-4E88-836F-5328FA00A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23" y="152400"/>
            <a:ext cx="11050953" cy="655319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9B7EB9C8-E4C4-4546-942A-AABCE0A11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776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81D6370-203D-4D49-ACAA-1FB910EA7E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3" y="153653"/>
            <a:ext cx="10444113" cy="655069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594EA4AB-5549-4057-82A4-949F79DC6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53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FF64EEC-8855-435D-9CB1-7F43C6329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8020" y="1066606"/>
            <a:ext cx="4927260" cy="41427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760" y="1066606"/>
            <a:ext cx="4927260" cy="41427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497411" y="1288102"/>
            <a:ext cx="4488140" cy="2449659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002060"/>
                </a:solidFill>
                <a:latin typeface="Tempus Sans ITC" pitchFamily="82" charset="0"/>
              </a:rPr>
              <a:t>Participants’ </a:t>
            </a:r>
            <a:endParaRPr lang="en-US" sz="6600" b="1" dirty="0">
              <a:solidFill>
                <a:srgbClr val="002060"/>
              </a:solidFill>
              <a:latin typeface="Tempus Sans ITC" pitchFamily="82" charset="0"/>
            </a:endParaRPr>
          </a:p>
          <a:p>
            <a:pPr algn="ctr"/>
            <a:r>
              <a:rPr lang="en-US" sz="6600" b="1" dirty="0">
                <a:solidFill>
                  <a:srgbClr val="002060"/>
                </a:solidFill>
                <a:latin typeface="Tempus Sans ITC" pitchFamily="82" charset="0"/>
              </a:rPr>
              <a:t>Gallery</a:t>
            </a:r>
          </a:p>
        </p:txBody>
      </p:sp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EB8FDB8F-20E8-4B5A-9D0E-416AA870A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E0B595CE-9EE2-48E8-90A9-AFABF4D49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959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96E91C5-4578-41E7-AF23-1D72F0604F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61" y="168343"/>
            <a:ext cx="10529878" cy="652131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B97EC098-3A08-4143-9A4F-1D2C7847F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804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A9BA734-DDD9-4F2F-A76F-275DF66079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9" y="144169"/>
            <a:ext cx="11012041" cy="656966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98C584FD-1A8A-43D6-8A0A-B36A24275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38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E7BAD99-7239-4168-95F0-9E99E351F6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97" y="142602"/>
            <a:ext cx="10613005" cy="657279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1F2935AA-A21E-4A2C-8AA0-94669201E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939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08AFAA0-8EAA-4153-9C52-FA3C036950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516" y="174072"/>
            <a:ext cx="9790968" cy="650985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AED520A7-A6ED-4DCF-BF29-16BA94531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91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4CF89D4-BA76-45A3-BDAA-1E1B57266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82" y="184400"/>
            <a:ext cx="10849035" cy="648919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815C1DB0-46C7-4E2C-91E5-559091012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439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7F33D6-7DF9-49CE-82C5-3367F2CBA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82" y="194544"/>
            <a:ext cx="10137835" cy="646891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7C71B918-60A8-44F8-9C42-8B667346B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848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8F9CF16-DBD8-4919-8292-F38E97E9E4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82" y="151463"/>
            <a:ext cx="11052235" cy="655507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56EAEAA6-1A76-401F-BAF7-E01F856C7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040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="" xmlns:a16="http://schemas.microsoft.com/office/drawing/2014/main" id="{E386B030-C17F-4F5F-9D3A-A42CCA00F3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25" y="101600"/>
            <a:ext cx="10429150" cy="6654800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55E13AAD-522A-4073-853E-D3458AE92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558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09DF2F7-D9DF-4FD6-B3FE-F58094B11B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01" y="133946"/>
            <a:ext cx="11042397" cy="659010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2B0A6131-159D-4848-B66A-EB474F367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579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6463FF4-1D1A-45FF-BA8B-62FF164A8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710" y="169307"/>
            <a:ext cx="8712579" cy="651938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CFA9BA5A-5D0E-462F-92BC-BC10A48E3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07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522C0678-DAEC-4B73-B343-07D887450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711" y="3428999"/>
            <a:ext cx="5370394" cy="329659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BAE98D89-AD9B-4D79-8DFB-5DED18DC67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710" y="132403"/>
            <a:ext cx="5343112" cy="3296596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861FF1BD-2BFB-46F4-9113-A9BA91228A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6" y="132402"/>
            <a:ext cx="5370393" cy="3296597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5DF80C6B-C779-47C4-BA81-453C217EE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7" y="3428999"/>
            <a:ext cx="5370394" cy="329659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16456F0-9BDA-41FF-A4FE-51D414AD9D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A531594F-0753-42AE-9B6E-A8F5A015D5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94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B034FA6-C485-4386-8786-3FA654C4DE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745" y="157210"/>
            <a:ext cx="5412510" cy="654357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93EFFE0E-BC27-472D-8B4E-3567C51EB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91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AECA65E-1AA0-4D8D-9255-FC8CF9E64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43" y="138227"/>
            <a:ext cx="5443913" cy="658154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4B5E8AAD-FCAB-4560-B30E-03206804F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522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94DAF00-BE8E-4E63-9FDB-46D12C45D0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72" y="134877"/>
            <a:ext cx="5449456" cy="658824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8AEAD836-6E26-40FD-B4DE-B6453D5D5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611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E1F4F12-9ABB-4E83-9346-4A99D8A7C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044" y="141855"/>
            <a:ext cx="5437911" cy="657428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E8076924-2E08-4D77-9F67-1A5EEE50F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128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5FEF03A-44F7-4C1B-A1F7-13300646DA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986" y="99290"/>
            <a:ext cx="5054028" cy="665942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EDFB88A2-4036-4DB9-8BDC-681EA4E1F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286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3FC140A-32FE-4FF9-97A6-66CE00962D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110" y="120260"/>
            <a:ext cx="4833779" cy="661748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687A429C-1CAB-488C-8BA1-11E38378B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980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4978F5D-7DE1-45C9-A593-BBE8E6657E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566" y="171457"/>
            <a:ext cx="4736868" cy="651508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4A592A3A-7B44-42B2-A69E-D54C3133E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731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E069AF0-0C5F-45EA-9D64-3A418ADF18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811" y="183283"/>
            <a:ext cx="4716378" cy="649143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F10F7BB7-383A-4535-819B-9DB6EF2AB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039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3D59196-6464-4817-95CF-EBFD8A7633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09" y="182039"/>
            <a:ext cx="4618182" cy="649392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32AD07A7-A0CE-4CA0-BE91-FAB956E72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868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A941C72-36E8-420D-97FE-6803B72A9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054" y="98996"/>
            <a:ext cx="4669892" cy="666000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9CE1E1B2-F508-409F-A93A-756FA9BAC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92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81E825B1-975A-4AD9-ACC9-FF8FA8AF3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18" y="3429000"/>
            <a:ext cx="5264203" cy="3336637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58F1B62D-944D-4D89-8A36-201C4109AA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18" y="92362"/>
            <a:ext cx="5264203" cy="3336636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0473B63D-FA24-46C5-B373-72E18C84DA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18" y="92362"/>
            <a:ext cx="5606717" cy="3336635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9E0CAD1D-B4DC-4D3A-A57D-D53D95DC9A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18" y="3428997"/>
            <a:ext cx="5606717" cy="333664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BC17776-778A-4786-A983-DAFD197286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55FA2477-4611-45FB-AFDC-AC1A196754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9024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834C702-F604-4583-ADFB-0D4D0E0017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39" y="132124"/>
            <a:ext cx="4958722" cy="659375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28793A0F-28E5-4398-9FFC-C98CF352F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664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8788DBE-A08F-4F44-ACCC-9597F4E4F9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397" y="137004"/>
            <a:ext cx="4573205" cy="658399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0CB3397D-F803-4611-9AC3-A553EB0FF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609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001 LA MARTINIERE COLLEGE\Finalists\Class 4\1 - 4A - Cristiano Kit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6" y="109991"/>
            <a:ext cx="8758519" cy="66380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3542496-1D27-4899-BE03-3565066A37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978" y="2827176"/>
            <a:ext cx="1208836" cy="175364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533DFB34-AABA-477B-9B53-EE47A3FC4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774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:\001 LA MARTINIERE COLLEGE\Finalists\Class 4\2 - 4C - Shashwat Aksh Tiwar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4" y="157262"/>
            <a:ext cx="8951706" cy="655144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198E7816-3BAE-4F7B-935F-8372AEC33AEC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C460F4F3-19A7-449E-B698-A1637BC62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D30A4732-49A4-4D12-A444-2DE4C1283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CFE6F872-88AD-406D-A1BE-2AF3DE79D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421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001 LA MARTINIERE COLLEGE\Finalists\Class 4\2 - 4C - Pranav J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3" y="104079"/>
            <a:ext cx="9373065" cy="66419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A934BE40-CDB8-4C27-AA62-F7DBBC58EE30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AE4BD74B-9BB5-4A34-A3B8-03D78BB59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699AF8C4-2D88-44CF-A16D-1106C83A7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AE5F5E6B-40F9-4501-A2E1-1A0DBDC97E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6408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001 LA MARTINIERE COLLEGE\Finalists\Class 4\2 - 4B - Shubh Tand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90" y="125967"/>
            <a:ext cx="8796490" cy="65973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D6873052-727B-4658-A392-A28F6CBC3E49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9111C095-0B20-407D-AA60-2BF7E58F4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567289BA-BE46-4AD9-8EB0-BAE723045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99100490-B711-4EC9-B875-93F5A2E1BB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4454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001 LA MARTINIERE COLLEGE\Finalists\Class 4\3 - 4A - Atharva Agarw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09" y="120255"/>
            <a:ext cx="8645535" cy="659336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678E51D-7016-4F76-864C-696048A50E42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B98A19EB-961B-49E6-A25B-777DEEA2C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A299AD3F-B346-4B2C-A8D5-824299028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D4BEE8DA-4028-4430-B69B-D69B3F906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35354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2424</TotalTime>
  <Words>54</Words>
  <Application>Microsoft Office PowerPoint</Application>
  <PresentationFormat>Widescreen</PresentationFormat>
  <Paragraphs>27</Paragraphs>
  <Slides>96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15" baseType="lpstr">
      <vt:lpstr>Algerian</vt:lpstr>
      <vt:lpstr>Andalus</vt:lpstr>
      <vt:lpstr>Arial</vt:lpstr>
      <vt:lpstr>Bernard MT Condensed</vt:lpstr>
      <vt:lpstr>Century</vt:lpstr>
      <vt:lpstr>Century Gothic</vt:lpstr>
      <vt:lpstr>Century Schoolbook</vt:lpstr>
      <vt:lpstr>Copperplate Gothic Bold</vt:lpstr>
      <vt:lpstr>Edwardian Script ITC</vt:lpstr>
      <vt:lpstr>Harrington</vt:lpstr>
      <vt:lpstr>Lucida Calligraphy</vt:lpstr>
      <vt:lpstr>Narkisim</vt:lpstr>
      <vt:lpstr>Old English Text MT</vt:lpstr>
      <vt:lpstr>Open Sans Extrabold</vt:lpstr>
      <vt:lpstr>Playball</vt:lpstr>
      <vt:lpstr>Questrial</vt:lpstr>
      <vt:lpstr>Tempus Sans ITC</vt:lpstr>
      <vt:lpstr>Wingdings 3</vt:lpstr>
      <vt:lpstr>Wisp</vt:lpstr>
      <vt:lpstr>PowerPoint Presentation</vt:lpstr>
      <vt:lpstr>An Online Art Competition was held on Independence Day, 2020   For Nursery &amp; Preparatory and Classes I to V.   Nearly 400 pupils participated.   Enjoy viewing the entries of the winners and all contestants’ in this Virtual Art Gallery.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 Martiniere College</cp:lastModifiedBy>
  <cp:revision>96</cp:revision>
  <dcterms:created xsi:type="dcterms:W3CDTF">2020-08-25T06:02:19Z</dcterms:created>
  <dcterms:modified xsi:type="dcterms:W3CDTF">2020-09-03T07:46:18Z</dcterms:modified>
</cp:coreProperties>
</file>