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7" r:id="rId2"/>
    <p:sldId id="258" r:id="rId3"/>
    <p:sldId id="259" r:id="rId4"/>
    <p:sldId id="260" r:id="rId5"/>
    <p:sldId id="313" r:id="rId6"/>
    <p:sldId id="314" r:id="rId7"/>
    <p:sldId id="275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41" r:id="rId24"/>
    <p:sldId id="337" r:id="rId25"/>
    <p:sldId id="338" r:id="rId26"/>
    <p:sldId id="339" r:id="rId27"/>
    <p:sldId id="290" r:id="rId28"/>
    <p:sldId id="342" r:id="rId29"/>
    <p:sldId id="361" r:id="rId30"/>
    <p:sldId id="362" r:id="rId31"/>
    <p:sldId id="363" r:id="rId32"/>
    <p:sldId id="343" r:id="rId33"/>
    <p:sldId id="364" r:id="rId34"/>
    <p:sldId id="365" r:id="rId35"/>
    <p:sldId id="366" r:id="rId36"/>
    <p:sldId id="344" r:id="rId37"/>
    <p:sldId id="367" r:id="rId38"/>
    <p:sldId id="368" r:id="rId39"/>
    <p:sldId id="369" r:id="rId40"/>
    <p:sldId id="345" r:id="rId41"/>
    <p:sldId id="370" r:id="rId42"/>
    <p:sldId id="371" r:id="rId43"/>
    <p:sldId id="372" r:id="rId44"/>
    <p:sldId id="346" r:id="rId45"/>
    <p:sldId id="373" r:id="rId46"/>
    <p:sldId id="374" r:id="rId47"/>
    <p:sldId id="375" r:id="rId48"/>
    <p:sldId id="347" r:id="rId49"/>
    <p:sldId id="376" r:id="rId50"/>
    <p:sldId id="377" r:id="rId51"/>
    <p:sldId id="378" r:id="rId52"/>
    <p:sldId id="348" r:id="rId53"/>
    <p:sldId id="379" r:id="rId54"/>
    <p:sldId id="380" r:id="rId55"/>
    <p:sldId id="381" r:id="rId56"/>
    <p:sldId id="349" r:id="rId57"/>
    <p:sldId id="382" r:id="rId58"/>
    <p:sldId id="383" r:id="rId59"/>
    <p:sldId id="384" r:id="rId60"/>
    <p:sldId id="350" r:id="rId61"/>
    <p:sldId id="385" r:id="rId62"/>
    <p:sldId id="386" r:id="rId63"/>
    <p:sldId id="351" r:id="rId64"/>
    <p:sldId id="388" r:id="rId65"/>
    <p:sldId id="389" r:id="rId66"/>
    <p:sldId id="390" r:id="rId67"/>
    <p:sldId id="352" r:id="rId68"/>
    <p:sldId id="391" r:id="rId69"/>
    <p:sldId id="392" r:id="rId70"/>
    <p:sldId id="393" r:id="rId71"/>
    <p:sldId id="353" r:id="rId72"/>
    <p:sldId id="394" r:id="rId73"/>
    <p:sldId id="395" r:id="rId74"/>
    <p:sldId id="396" r:id="rId75"/>
    <p:sldId id="354" r:id="rId76"/>
    <p:sldId id="397" r:id="rId77"/>
    <p:sldId id="398" r:id="rId78"/>
    <p:sldId id="399" r:id="rId79"/>
    <p:sldId id="355" r:id="rId80"/>
    <p:sldId id="400" r:id="rId81"/>
    <p:sldId id="401" r:id="rId82"/>
    <p:sldId id="402" r:id="rId83"/>
    <p:sldId id="356" r:id="rId84"/>
    <p:sldId id="403" r:id="rId85"/>
    <p:sldId id="404" r:id="rId86"/>
    <p:sldId id="405" r:id="rId87"/>
    <p:sldId id="357" r:id="rId88"/>
    <p:sldId id="406" r:id="rId89"/>
    <p:sldId id="407" r:id="rId90"/>
    <p:sldId id="408" r:id="rId91"/>
    <p:sldId id="358" r:id="rId92"/>
    <p:sldId id="409" r:id="rId93"/>
    <p:sldId id="410" r:id="rId94"/>
    <p:sldId id="411" r:id="rId95"/>
    <p:sldId id="359" r:id="rId96"/>
    <p:sldId id="412" r:id="rId97"/>
    <p:sldId id="413" r:id="rId98"/>
    <p:sldId id="414" r:id="rId99"/>
    <p:sldId id="360" r:id="rId100"/>
    <p:sldId id="415" r:id="rId101"/>
    <p:sldId id="416" r:id="rId102"/>
    <p:sldId id="417" r:id="rId103"/>
    <p:sldId id="315" r:id="rId104"/>
    <p:sldId id="316" r:id="rId105"/>
    <p:sldId id="317" r:id="rId106"/>
    <p:sldId id="321" r:id="rId107"/>
    <p:sldId id="319" r:id="rId108"/>
    <p:sldId id="320" r:id="rId10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3973" autoAdjust="0"/>
  </p:normalViewPr>
  <p:slideViewPr>
    <p:cSldViewPr snapToGrid="0">
      <p:cViewPr varScale="1">
        <p:scale>
          <a:sx n="109" d="100"/>
          <a:sy n="109" d="100"/>
        </p:scale>
        <p:origin x="10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87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0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44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4146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1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56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0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3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2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3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1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7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0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65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99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91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7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27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image" Target="../media/image7.jpeg"/><Relationship Id="rId5" Type="http://schemas.openxmlformats.org/officeDocument/2006/relationships/image" Target="../media/image39.jpeg"/><Relationship Id="rId10" Type="http://schemas.openxmlformats.org/officeDocument/2006/relationships/image" Target="../media/image4.jpeg"/><Relationship Id="rId4" Type="http://schemas.openxmlformats.org/officeDocument/2006/relationships/slide" Target="slide37.xml"/><Relationship Id="rId9" Type="http://schemas.openxmlformats.org/officeDocument/2006/relationships/image" Target="../media/image4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5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5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5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11" Type="http://schemas.openxmlformats.org/officeDocument/2006/relationships/image" Target="../media/image7.jpeg"/><Relationship Id="rId5" Type="http://schemas.openxmlformats.org/officeDocument/2006/relationships/image" Target="../media/image43.jpeg"/><Relationship Id="rId10" Type="http://schemas.openxmlformats.org/officeDocument/2006/relationships/image" Target="../media/image4.jpeg"/><Relationship Id="rId4" Type="http://schemas.openxmlformats.org/officeDocument/2006/relationships/slide" Target="slide42.xml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11" Type="http://schemas.openxmlformats.org/officeDocument/2006/relationships/image" Target="../media/image7.jpeg"/><Relationship Id="rId5" Type="http://schemas.openxmlformats.org/officeDocument/2006/relationships/image" Target="../media/image47.jpeg"/><Relationship Id="rId10" Type="http://schemas.openxmlformats.org/officeDocument/2006/relationships/image" Target="../media/image4.jpeg"/><Relationship Id="rId4" Type="http://schemas.openxmlformats.org/officeDocument/2006/relationships/slide" Target="slide46.xml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slide" Target="slide5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11" Type="http://schemas.openxmlformats.org/officeDocument/2006/relationships/image" Target="../media/image7.jpeg"/><Relationship Id="rId5" Type="http://schemas.openxmlformats.org/officeDocument/2006/relationships/image" Target="../media/image51.jpeg"/><Relationship Id="rId10" Type="http://schemas.openxmlformats.org/officeDocument/2006/relationships/image" Target="../media/image4.jpeg"/><Relationship Id="rId4" Type="http://schemas.openxmlformats.org/officeDocument/2006/relationships/slide" Target="slide49.xml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11" Type="http://schemas.openxmlformats.org/officeDocument/2006/relationships/image" Target="../media/image7.jpeg"/><Relationship Id="rId5" Type="http://schemas.openxmlformats.org/officeDocument/2006/relationships/image" Target="../media/image55.jpeg"/><Relationship Id="rId10" Type="http://schemas.openxmlformats.org/officeDocument/2006/relationships/image" Target="../media/image4.jpeg"/><Relationship Id="rId4" Type="http://schemas.openxmlformats.org/officeDocument/2006/relationships/slide" Target="slide53.xml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8.xml"/><Relationship Id="rId11" Type="http://schemas.openxmlformats.org/officeDocument/2006/relationships/image" Target="../media/image7.jpeg"/><Relationship Id="rId5" Type="http://schemas.openxmlformats.org/officeDocument/2006/relationships/image" Target="../media/image59.png"/><Relationship Id="rId10" Type="http://schemas.openxmlformats.org/officeDocument/2006/relationships/image" Target="../media/image4.jpeg"/><Relationship Id="rId4" Type="http://schemas.openxmlformats.org/officeDocument/2006/relationships/slide" Target="slide57.xml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5" Type="http://schemas.openxmlformats.org/officeDocument/2006/relationships/image" Target="../media/image63.jpeg"/><Relationship Id="rId4" Type="http://schemas.openxmlformats.org/officeDocument/2006/relationships/slide" Target="slide62.xml"/><Relationship Id="rId9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11" Type="http://schemas.openxmlformats.org/officeDocument/2006/relationships/image" Target="../media/image7.jpeg"/><Relationship Id="rId5" Type="http://schemas.openxmlformats.org/officeDocument/2006/relationships/image" Target="../media/image66.jpeg"/><Relationship Id="rId10" Type="http://schemas.openxmlformats.org/officeDocument/2006/relationships/image" Target="../media/image4.jpeg"/><Relationship Id="rId4" Type="http://schemas.openxmlformats.org/officeDocument/2006/relationships/slide" Target="slide64.xml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3" Type="http://schemas.openxmlformats.org/officeDocument/2006/relationships/image" Target="../media/image69.jpeg"/><Relationship Id="rId7" Type="http://schemas.openxmlformats.org/officeDocument/2006/relationships/image" Target="../media/image71.jpeg"/><Relationship Id="rId2" Type="http://schemas.openxmlformats.org/officeDocument/2006/relationships/slide" Target="slide6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11" Type="http://schemas.openxmlformats.org/officeDocument/2006/relationships/image" Target="../media/image7.jpeg"/><Relationship Id="rId5" Type="http://schemas.openxmlformats.org/officeDocument/2006/relationships/image" Target="../media/image70.jpeg"/><Relationship Id="rId10" Type="http://schemas.openxmlformats.org/officeDocument/2006/relationships/image" Target="../media/image4.jpeg"/><Relationship Id="rId4" Type="http://schemas.openxmlformats.org/officeDocument/2006/relationships/slide" Target="slide68.xml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image" Target="../media/image73.jpeg"/><Relationship Id="rId7" Type="http://schemas.openxmlformats.org/officeDocument/2006/relationships/image" Target="../media/image75.jpeg"/><Relationship Id="rId2" Type="http://schemas.openxmlformats.org/officeDocument/2006/relationships/slide" Target="slide7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2.xml"/><Relationship Id="rId11" Type="http://schemas.openxmlformats.org/officeDocument/2006/relationships/image" Target="../media/image7.jpeg"/><Relationship Id="rId5" Type="http://schemas.openxmlformats.org/officeDocument/2006/relationships/image" Target="../media/image74.jpeg"/><Relationship Id="rId10" Type="http://schemas.openxmlformats.org/officeDocument/2006/relationships/image" Target="../media/image4.jpeg"/><Relationship Id="rId4" Type="http://schemas.openxmlformats.org/officeDocument/2006/relationships/slide" Target="slide73.xml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8.xml"/><Relationship Id="rId11" Type="http://schemas.openxmlformats.org/officeDocument/2006/relationships/image" Target="../media/image7.jpeg"/><Relationship Id="rId5" Type="http://schemas.openxmlformats.org/officeDocument/2006/relationships/image" Target="../media/image78.jpeg"/><Relationship Id="rId10" Type="http://schemas.openxmlformats.org/officeDocument/2006/relationships/image" Target="../media/image4.jpeg"/><Relationship Id="rId4" Type="http://schemas.openxmlformats.org/officeDocument/2006/relationships/slide" Target="slide77.xml"/><Relationship Id="rId9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79.xml"/><Relationship Id="rId3" Type="http://schemas.openxmlformats.org/officeDocument/2006/relationships/image" Target="../media/image81.jpeg"/><Relationship Id="rId7" Type="http://schemas.openxmlformats.org/officeDocument/2006/relationships/image" Target="../media/image83.jpeg"/><Relationship Id="rId2" Type="http://schemas.openxmlformats.org/officeDocument/2006/relationships/slide" Target="slide8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11" Type="http://schemas.openxmlformats.org/officeDocument/2006/relationships/image" Target="../media/image7.jpeg"/><Relationship Id="rId5" Type="http://schemas.openxmlformats.org/officeDocument/2006/relationships/image" Target="../media/image82.jpeg"/><Relationship Id="rId10" Type="http://schemas.openxmlformats.org/officeDocument/2006/relationships/image" Target="../media/image4.jpeg"/><Relationship Id="rId4" Type="http://schemas.openxmlformats.org/officeDocument/2006/relationships/slide" Target="slide81.xml"/><Relationship Id="rId9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2" Type="http://schemas.openxmlformats.org/officeDocument/2006/relationships/slide" Target="slide8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6.xml"/><Relationship Id="rId11" Type="http://schemas.openxmlformats.org/officeDocument/2006/relationships/image" Target="../media/image7.jpeg"/><Relationship Id="rId5" Type="http://schemas.openxmlformats.org/officeDocument/2006/relationships/image" Target="../media/image86.jpeg"/><Relationship Id="rId10" Type="http://schemas.openxmlformats.org/officeDocument/2006/relationships/image" Target="../media/image4.jpeg"/><Relationship Id="rId4" Type="http://schemas.openxmlformats.org/officeDocument/2006/relationships/slide" Target="slide84.xml"/><Relationship Id="rId9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image" Target="../media/image89.jpeg"/><Relationship Id="rId7" Type="http://schemas.openxmlformats.org/officeDocument/2006/relationships/image" Target="../media/image91.jpeg"/><Relationship Id="rId2" Type="http://schemas.openxmlformats.org/officeDocument/2006/relationships/slide" Target="slide9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8.xml"/><Relationship Id="rId11" Type="http://schemas.openxmlformats.org/officeDocument/2006/relationships/image" Target="../media/image7.jpeg"/><Relationship Id="rId5" Type="http://schemas.openxmlformats.org/officeDocument/2006/relationships/image" Target="../media/image90.jpeg"/><Relationship Id="rId10" Type="http://schemas.openxmlformats.org/officeDocument/2006/relationships/image" Target="../media/image4.jpeg"/><Relationship Id="rId4" Type="http://schemas.openxmlformats.org/officeDocument/2006/relationships/slide" Target="slide89.xml"/><Relationship Id="rId9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image" Target="../media/image93.jpeg"/><Relationship Id="rId7" Type="http://schemas.openxmlformats.org/officeDocument/2006/relationships/image" Target="../media/image95.jpeg"/><Relationship Id="rId2" Type="http://schemas.openxmlformats.org/officeDocument/2006/relationships/slide" Target="slide9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11" Type="http://schemas.openxmlformats.org/officeDocument/2006/relationships/image" Target="../media/image7.jpeg"/><Relationship Id="rId5" Type="http://schemas.openxmlformats.org/officeDocument/2006/relationships/image" Target="../media/image94.jpeg"/><Relationship Id="rId10" Type="http://schemas.openxmlformats.org/officeDocument/2006/relationships/image" Target="../media/image4.jpeg"/><Relationship Id="rId4" Type="http://schemas.openxmlformats.org/officeDocument/2006/relationships/slide" Target="slide93.xml"/><Relationship Id="rId9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95.xml"/><Relationship Id="rId3" Type="http://schemas.openxmlformats.org/officeDocument/2006/relationships/image" Target="../media/image97.jpeg"/><Relationship Id="rId7" Type="http://schemas.openxmlformats.org/officeDocument/2006/relationships/image" Target="../media/image99.jpeg"/><Relationship Id="rId2" Type="http://schemas.openxmlformats.org/officeDocument/2006/relationships/slide" Target="slide9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6.xml"/><Relationship Id="rId11" Type="http://schemas.openxmlformats.org/officeDocument/2006/relationships/image" Target="../media/image7.jpeg"/><Relationship Id="rId5" Type="http://schemas.openxmlformats.org/officeDocument/2006/relationships/image" Target="../media/image98.jpeg"/><Relationship Id="rId10" Type="http://schemas.openxmlformats.org/officeDocument/2006/relationships/image" Target="../media/image4.jpeg"/><Relationship Id="rId4" Type="http://schemas.openxmlformats.org/officeDocument/2006/relationships/slide" Target="slide97.xml"/><Relationship Id="rId9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02.xml"/><Relationship Id="rId3" Type="http://schemas.openxmlformats.org/officeDocument/2006/relationships/image" Target="../media/image101.jpeg"/><Relationship Id="rId7" Type="http://schemas.openxmlformats.org/officeDocument/2006/relationships/image" Target="../media/image103.jpe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9.xml"/><Relationship Id="rId11" Type="http://schemas.openxmlformats.org/officeDocument/2006/relationships/image" Target="../media/image7.jpeg"/><Relationship Id="rId5" Type="http://schemas.openxmlformats.org/officeDocument/2006/relationships/image" Target="../media/image102.jpeg"/><Relationship Id="rId10" Type="http://schemas.openxmlformats.org/officeDocument/2006/relationships/image" Target="../media/image4.jpeg"/><Relationship Id="rId4" Type="http://schemas.openxmlformats.org/officeDocument/2006/relationships/slide" Target="slide100.xml"/><Relationship Id="rId9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slide" Target="slide108.xml"/><Relationship Id="rId3" Type="http://schemas.openxmlformats.org/officeDocument/2006/relationships/slide" Target="slide103.xml"/><Relationship Id="rId7" Type="http://schemas.openxmlformats.org/officeDocument/2006/relationships/slide" Target="slide105.xml"/><Relationship Id="rId12" Type="http://schemas.openxmlformats.org/officeDocument/2006/relationships/image" Target="../media/image17.jpeg"/><Relationship Id="rId2" Type="http://schemas.openxmlformats.org/officeDocument/2006/relationships/image" Target="../media/image12.pn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slide" Target="slide107.xml"/><Relationship Id="rId5" Type="http://schemas.openxmlformats.org/officeDocument/2006/relationships/slide" Target="slide104.xml"/><Relationship Id="rId15" Type="http://schemas.openxmlformats.org/officeDocument/2006/relationships/image" Target="../media/image7.jpeg"/><Relationship Id="rId10" Type="http://schemas.openxmlformats.org/officeDocument/2006/relationships/image" Target="../media/image16.jpeg"/><Relationship Id="rId4" Type="http://schemas.openxmlformats.org/officeDocument/2006/relationships/image" Target="../media/image13.jpeg"/><Relationship Id="rId9" Type="http://schemas.openxmlformats.org/officeDocument/2006/relationships/slide" Target="slide106.xml"/><Relationship Id="rId1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slide" Target="slide108.xml"/><Relationship Id="rId18" Type="http://schemas.openxmlformats.org/officeDocument/2006/relationships/image" Target="../media/image28.png"/><Relationship Id="rId3" Type="http://schemas.openxmlformats.org/officeDocument/2006/relationships/slide" Target="slide103.xml"/><Relationship Id="rId7" Type="http://schemas.openxmlformats.org/officeDocument/2006/relationships/slide" Target="slide106.xml"/><Relationship Id="rId12" Type="http://schemas.openxmlformats.org/officeDocument/2006/relationships/image" Target="../media/image24.jpeg"/><Relationship Id="rId17" Type="http://schemas.openxmlformats.org/officeDocument/2006/relationships/image" Target="../media/image27.png"/><Relationship Id="rId2" Type="http://schemas.openxmlformats.org/officeDocument/2006/relationships/image" Target="../media/image19.jpeg"/><Relationship Id="rId16" Type="http://schemas.openxmlformats.org/officeDocument/2006/relationships/image" Target="../media/image26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slide" Target="slide107.xml"/><Relationship Id="rId5" Type="http://schemas.openxmlformats.org/officeDocument/2006/relationships/slide" Target="slide104.xml"/><Relationship Id="rId15" Type="http://schemas.openxmlformats.org/officeDocument/2006/relationships/image" Target="../media/image25.png"/><Relationship Id="rId10" Type="http://schemas.openxmlformats.org/officeDocument/2006/relationships/image" Target="../media/image23.jpeg"/><Relationship Id="rId19" Type="http://schemas.openxmlformats.org/officeDocument/2006/relationships/image" Target="../media/image4.jpeg"/><Relationship Id="rId4" Type="http://schemas.openxmlformats.org/officeDocument/2006/relationships/image" Target="../media/image20.jpeg"/><Relationship Id="rId9" Type="http://schemas.openxmlformats.org/officeDocument/2006/relationships/slide" Target="slide105.xml"/><Relationship Id="rId1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image" Target="../media/image7.jpeg"/><Relationship Id="rId5" Type="http://schemas.openxmlformats.org/officeDocument/2006/relationships/image" Target="../media/image31.jpeg"/><Relationship Id="rId10" Type="http://schemas.openxmlformats.org/officeDocument/2006/relationships/image" Target="../media/image4.jpeg"/><Relationship Id="rId4" Type="http://schemas.openxmlformats.org/officeDocument/2006/relationships/slide" Target="slide29.xml"/><Relationship Id="rId9" Type="http://schemas.openxmlformats.org/officeDocument/2006/relationships/image" Target="../media/image3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image" Target="../media/image7.jpeg"/><Relationship Id="rId5" Type="http://schemas.openxmlformats.org/officeDocument/2006/relationships/image" Target="../media/image35.jpeg"/><Relationship Id="rId10" Type="http://schemas.openxmlformats.org/officeDocument/2006/relationships/image" Target="../media/image4.jpeg"/><Relationship Id="rId4" Type="http://schemas.openxmlformats.org/officeDocument/2006/relationships/slide" Target="slide33.xml"/><Relationship Id="rId9" Type="http://schemas.openxmlformats.org/officeDocument/2006/relationships/image" Target="../media/image3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_Tran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7372" y="759073"/>
            <a:ext cx="2173137" cy="218732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Google Shape;54;p13">
            <a:extLst>
              <a:ext uri="{FF2B5EF4-FFF2-40B4-BE49-F238E27FC236}">
                <a16:creationId xmlns="" xmlns:a16="http://schemas.microsoft.com/office/drawing/2014/main" id="{CC454745-EFB9-4F19-934B-F979E76DD164}"/>
              </a:ext>
            </a:extLst>
          </p:cNvPr>
          <p:cNvSpPr txBox="1"/>
          <p:nvPr/>
        </p:nvSpPr>
        <p:spPr>
          <a:xfrm>
            <a:off x="6179127" y="759073"/>
            <a:ext cx="4415259" cy="51808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Old English Text MT" panose="03040902040508030806" pitchFamily="66" charset="0"/>
                <a:ea typeface="Questrial"/>
                <a:cs typeface="Questrial"/>
                <a:sym typeface="Questrial"/>
              </a:rPr>
              <a:t>La Martiniere College, Lucknow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b="1" dirty="0">
              <a:solidFill>
                <a:srgbClr val="0070C0"/>
              </a:solidFill>
              <a:latin typeface="Lucida Calligraphy" pitchFamily="66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Independence Day Online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Flash Art Competition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15</a:t>
            </a:r>
            <a:r>
              <a:rPr lang="en-IN" sz="2400" b="1" baseline="30000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th</a:t>
            </a: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 August, 2020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1100" b="1" dirty="0">
              <a:solidFill>
                <a:srgbClr val="00B050"/>
              </a:solidFill>
              <a:latin typeface="Harrington" pitchFamily="82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V</a:t>
            </a:r>
            <a:r>
              <a:rPr lang="en" sz="48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irtual Art </a:t>
            </a:r>
          </a:p>
          <a:p>
            <a:pPr algn="ctr"/>
            <a:r>
              <a:rPr lang="en" sz="48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Gallery</a:t>
            </a:r>
          </a:p>
          <a:p>
            <a:pPr algn="ctr"/>
            <a:endParaRPr lang="en" sz="2000" b="1" dirty="0">
              <a:solidFill>
                <a:srgbClr val="0070C0"/>
              </a:solidFill>
              <a:latin typeface="Edwardian Script ITC" panose="030303020407070D0804" pitchFamily="66" charset="0"/>
              <a:ea typeface="Open Sans Extrabold" pitchFamily="34" charset="0"/>
              <a:cs typeface="Open Sans Extrabold" pitchFamily="34" charset="0"/>
              <a:sym typeface="Questrial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Algerian" panose="04020705040A02060702" pitchFamily="82" charset="0"/>
                <a:ea typeface="Questrial"/>
                <a:cs typeface="Questrial"/>
                <a:sym typeface="Questrial"/>
              </a:rPr>
              <a:t>…In</a:t>
            </a:r>
            <a:r>
              <a:rPr lang="en-US" sz="2800" b="1" dirty="0">
                <a:solidFill>
                  <a:srgbClr val="0070C0"/>
                </a:solidFill>
                <a:latin typeface="Algerian" panose="04020705040A02060702" pitchFamily="82" charset="0"/>
                <a:ea typeface="Questrial"/>
                <a:cs typeface="Questrial"/>
                <a:sym typeface="Questrial"/>
              </a:rPr>
              <a:t> Times of Covid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400" b="1" dirty="0">
              <a:solidFill>
                <a:srgbClr val="00B050"/>
              </a:solidFill>
              <a:latin typeface="Harrington" pitchFamily="82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rgbClr val="00B050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bg1"/>
              </a:solidFill>
              <a:latin typeface="Old English Text MT" panose="03040902040508030806" pitchFamily="66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B9D8678-2ADF-4405-9114-0922497D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Hara Noda, Wildson - I Am Better Off (Jazz Version) (Instrumental Version)">
            <a:hlinkClick r:id="" action="ppaction://media"/>
            <a:extLst>
              <a:ext uri="{FF2B5EF4-FFF2-40B4-BE49-F238E27FC236}">
                <a16:creationId xmlns="" xmlns:a16="http://schemas.microsoft.com/office/drawing/2014/main" id="{A989188F-BFC0-4DCD-BDBC-B27962534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694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F8B8CA9-E700-4C02-9E70-CA0EBE59B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1" y="3428999"/>
            <a:ext cx="4936030" cy="317961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858E1D0D-3918-4D6C-973D-B7F3B10A9B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1" y="249383"/>
            <a:ext cx="4936030" cy="31796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58CAA483-1C2E-4264-BD5D-DA950D620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8" y="3428999"/>
            <a:ext cx="4707465" cy="317961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E0B744A8-8908-4C78-A606-E23C976B02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8" y="249383"/>
            <a:ext cx="4707465" cy="317961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776B367-A298-4FD9-84E7-FBEFA8978C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532E3142-62EC-4C6D-BE43-9658AAEF7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273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83E61D-4B45-4BC6-8A14-A475DE3C3A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65" y="91739"/>
            <a:ext cx="4715070" cy="66745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23AA765-091A-46AF-9173-A4F4DD193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4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50D3C28-2AB6-4975-9601-41285507A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81" y="85807"/>
            <a:ext cx="4827038" cy="66863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517EB7E-E495-4163-A6BC-D64110908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531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502686-C533-45FE-A574-F31D888A6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53" y="71114"/>
            <a:ext cx="5088294" cy="67157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781AF4B-BF82-4E49-B13C-D00E62C9F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707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01 LA MARTINIERE COLLEGE\Finalists\Class 5\1 - 5A - Shwetark Astha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9562" y="-1189841"/>
            <a:ext cx="6543213" cy="91792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318FD07-EC56-4582-89FB-AE196F9EA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9D38A9-1717-46DF-B214-4B862BE7D3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640" y="2733040"/>
            <a:ext cx="1620414" cy="223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508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001 LA MARTINIERE COLLEGE\Finalists\Class 5\1 - 5C - AARAV ARO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4511" r="7072" b="3744"/>
          <a:stretch/>
        </p:blipFill>
        <p:spPr bwMode="auto">
          <a:xfrm rot="5400000">
            <a:off x="3262813" y="709126"/>
            <a:ext cx="6681751" cy="54397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D4EA88A-737C-4D45-B1BE-97063D51E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640" y="2733040"/>
            <a:ext cx="1620414" cy="2231486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EB15E19E-429C-4386-8243-13D5E90D4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146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001 LA MARTINIERE COLLEGE\Finalists\Class 5\2 - 5C - Kartik Ar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94529" y="-1247566"/>
            <a:ext cx="6614086" cy="93544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01BA452-BEB9-4715-8882-9E5FDDA31111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6963A54-5728-45BD-94BA-6D9975438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927E37DB-FBA1-4060-889D-F998A99A6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BFCC961-DB7A-48C7-A5D9-D7D0CC40B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66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001 LA MARTINIERE COLLEGE\Finalists\Class 5\2 - 5D - Aarav Chauh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2134" r="10158" b="4991"/>
          <a:stretch/>
        </p:blipFill>
        <p:spPr bwMode="auto">
          <a:xfrm>
            <a:off x="188889" y="167949"/>
            <a:ext cx="8675193" cy="65456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922D1BA-4D53-4E2C-B18E-30A1D559E74D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D90582E-F60E-462E-A250-FC9698550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107040B8-005C-4905-B77A-BD2E1F7F8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63B4383-3A65-481A-8EC8-69FC61B31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197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1 LA MARTINIERE COLLEGE\Finalists\Class 5\2 - 5D - Harshil Mandhyan-page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2" y="145697"/>
            <a:ext cx="9774155" cy="65666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50A1ECF-6844-45D8-A541-4F4A2A5E7A48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E1950070-5271-403D-82D6-D46FE9AB1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4AD9644-AE38-434A-9DD0-F7C2CD1AC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0878E2F-3CDB-4EF4-9E75-7FFA4B38D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16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001 LA MARTINIERE COLLEGE\Finalists\Class 5\3 - 5E - Agrim Ver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t="7400" r="6894" b="9433"/>
          <a:stretch/>
        </p:blipFill>
        <p:spPr bwMode="auto">
          <a:xfrm rot="5400000">
            <a:off x="1236479" y="-1043615"/>
            <a:ext cx="6701860" cy="89452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1BD2193-4CA8-45CC-B814-56446AA7440C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F21052FD-262B-429A-B3A6-CEAA8A513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F3DC2E1-BF52-4D9E-97E0-5CEA9396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A0B8C9D-7DA4-4539-8191-B70AD5262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DB10B0C-151D-48DA-B8EA-4CE1E48CF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3213076"/>
            <a:ext cx="5112923" cy="337473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034034B8-957E-4A85-A86B-FA216865E7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6" y="3213076"/>
            <a:ext cx="4918960" cy="342900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2CCAB462-AEDD-487B-838B-508215F5E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215924"/>
            <a:ext cx="5112923" cy="299715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75916C33-61BA-41C5-B3ED-4B00FB865E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6" y="215924"/>
            <a:ext cx="4918960" cy="310454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4F6B556-6B20-4D54-B356-F6CEFBF6EB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B4008722-48AB-4CB4-AEBF-583E03FA2C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88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D22C575E-27B9-4CE8-8153-818EE8D4D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83" y="3429000"/>
            <a:ext cx="4857750" cy="324223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0B6BAF71-1FC3-417D-A583-29403D097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8" y="3429000"/>
            <a:ext cx="5236440" cy="3242235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2CDA4FE5-BB34-4044-900C-59AD96E2D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8" y="286326"/>
            <a:ext cx="5236441" cy="314267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="" xmlns:a16="http://schemas.microsoft.com/office/drawing/2014/main" id="{27EB9D58-2794-43C7-A809-5CF15D0E3E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83" y="286326"/>
            <a:ext cx="4857749" cy="314267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A59DD5D-E2A0-4315-B4E6-55577DD9EC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038A031-D8B0-4D1E-B4F8-34E68037BE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2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A1A9D94E-21F1-44A4-8EA4-33EA5587B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3225984"/>
            <a:ext cx="5043055" cy="338774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D2F70788-4A8D-4A0A-BDE7-969E302E65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166254"/>
            <a:ext cx="5043055" cy="305973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1934A6E7-2A54-4707-A730-064E9C86B0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0" y="3225568"/>
            <a:ext cx="4942793" cy="338815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5501B95B-90FE-4C24-AD9B-0812670228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1" y="166254"/>
            <a:ext cx="4942794" cy="305973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ABBFDC3-AD05-4BDB-894C-4E561B2786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DDCE378-4471-49C3-B9D9-13567406A3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3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5B6A73F3-0F24-4CF9-A1CC-874487A4A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42" y="3429000"/>
            <a:ext cx="5070764" cy="327891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A958CD8-2AB9-45B1-8BBC-673B2987C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42" y="150089"/>
            <a:ext cx="5070764" cy="327891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1CFA7C70-FDF8-4881-9367-37B4E17982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3" y="3429000"/>
            <a:ext cx="5005884" cy="327891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7FCA90DF-B2ED-4A18-A5B9-913ED50707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3" y="129308"/>
            <a:ext cx="5005884" cy="329969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C82D9F8-C4EA-48D5-9EB6-7DE807E1A4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58DC1CA7-7E8E-437B-9C96-E87B47DED2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82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445CB61-6360-4FDE-B706-643AC4C61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55" y="3429000"/>
            <a:ext cx="5222123" cy="321627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132F15A4-39DB-488F-9242-5CB365867C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55" y="184727"/>
            <a:ext cx="5222123" cy="3244273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140A10F2-11E1-40B9-933D-EC2A66992B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1" y="3509242"/>
            <a:ext cx="4880378" cy="313603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AD38AEA2-18B5-4442-B011-87CFB63FE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0" y="184727"/>
            <a:ext cx="4880379" cy="332451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A926842-BDC3-40C1-88FD-11F0173CD6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9BA64A9D-BF39-438D-BFA6-2C622C6DBA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52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F5584BBC-F7C9-48AD-B875-544DB1BB3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558" y="212436"/>
            <a:ext cx="4436394" cy="319578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6F793E5-9BDB-4348-A654-0DC9EDCA38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12" y="3562906"/>
            <a:ext cx="4554333" cy="3195783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7730304F-33D9-42FB-9BC3-5AC8AF859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2" y="99309"/>
            <a:ext cx="4434261" cy="332510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20B7253-1A25-4948-B28F-10A3411637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9CFDD212-3429-4A66-85A0-022A5F700E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04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3BF343E-A114-468D-88AB-1E2225AEE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8" y="150856"/>
            <a:ext cx="2922195" cy="390390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E696BD2C-1F2B-4BF9-8537-6C9ABF9DC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64" y="2792458"/>
            <a:ext cx="2927927" cy="3903904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681AAA9C-D1CA-4907-9746-71B4CB668E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09" y="150857"/>
            <a:ext cx="2927927" cy="390390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5D5BD87C-E458-4218-B1CC-06B146E2F5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854" y="2792458"/>
            <a:ext cx="2927928" cy="390390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8F0164C-AE30-4A65-9A1A-A217AE4985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F8F03CCB-39A6-4C8F-A1B4-DAAE2EF57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32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C38C32D3-5B87-41B3-8503-FA66383F5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" y="106217"/>
            <a:ext cx="2997006" cy="39624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2F771A03-9D77-4B60-8700-E2123BFB88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085" y="2789383"/>
            <a:ext cx="3006085" cy="396240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9A5EBF70-F297-48DA-9340-16B57FCC53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74" y="106216"/>
            <a:ext cx="2923264" cy="396240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C907FA01-DB15-4E23-91A2-477FE54990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642" y="2789383"/>
            <a:ext cx="2867420" cy="39624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76EB0E8-2516-495A-890D-A74A53B1B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5AB7EF89-643F-427B-A45B-AAE7D11548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79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059F0EA7-6BDC-4383-94CD-C83D91DC7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702" y="2799183"/>
            <a:ext cx="2863491" cy="3951917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7639BDC9-AF2D-43EE-8665-5A51757978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18" y="147781"/>
            <a:ext cx="3221656" cy="413209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C93B1F71-1BC4-495D-82C9-9A09EBCFEB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97" y="2799183"/>
            <a:ext cx="2863492" cy="391885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7C00099C-E734-4A1F-9A3E-48E01FF9B9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4" y="147781"/>
            <a:ext cx="2738714" cy="408354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42BC551-72B3-451C-9CC5-F746D75B76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B7E70BA-8E30-4C68-879E-0F2CA5D75F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80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order design with color pencils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8"/>
          <a:stretch/>
        </p:blipFill>
        <p:spPr bwMode="auto">
          <a:xfrm>
            <a:off x="2677886" y="1410790"/>
            <a:ext cx="9104811" cy="52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526" y="1815737"/>
            <a:ext cx="8556171" cy="307223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  <a:t>An Online Art Competition was held on Independence Day, 2020</a:t>
            </a:r>
            <a:b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  <a:t> </a:t>
            </a: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For Nursery &amp; Preparatory and Classes I to V.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 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Nearly 400 pupils participated. 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Enjoy viewing the entries of the winners and all </a:t>
            </a:r>
            <a:r>
              <a:rPr lang="en-US" sz="1800" b="1" cap="none" dirty="0" smtClean="0">
                <a:solidFill>
                  <a:srgbClr val="C00000"/>
                </a:solidFill>
                <a:latin typeface="Lucida Calligraphy" panose="03010101010101010101" pitchFamily="66" charset="0"/>
              </a:rPr>
              <a:t>contestants’ </a:t>
            </a: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in this Virtual Art Gallery.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6526" y="378823"/>
            <a:ext cx="7106194" cy="8098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INTRODUCTION</a:t>
            </a:r>
            <a:endParaRPr lang="en-US" b="1" dirty="0"/>
          </a:p>
        </p:txBody>
      </p: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DFCDEC8-7294-49A7-914E-02A4A3AA8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4243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F253F0F3-D60C-4AD8-BED5-0A5BBB902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50339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27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DE681766-74A6-459B-B88E-D25349AA4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801" y="2792629"/>
            <a:ext cx="2872555" cy="386009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751DB15C-6C36-4823-85E7-744EC3C81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90" y="111968"/>
            <a:ext cx="2872555" cy="4096139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585C3C36-3EBC-4E02-AF65-E999747B6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04" y="2621903"/>
            <a:ext cx="3023118" cy="403082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98295019-56F1-4A42-95CA-EBF05B6727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1" y="111968"/>
            <a:ext cx="2722526" cy="381709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0324809-A366-4DBC-87F2-90CA204EC5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D84DA05D-2C87-4BD3-9027-4B2537FCF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14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A0E8E40B-5D90-4BFB-8E2E-D0E412A11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40" y="2761860"/>
            <a:ext cx="2928427" cy="397484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CBAADB4B-C393-47C8-BE7F-8E0CD9EF8E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81" y="116633"/>
            <a:ext cx="3072104" cy="4096139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3D43A5CB-E32B-4128-8BAC-515C356A3B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54" y="2761861"/>
            <a:ext cx="2995772" cy="397484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639EDBFE-000E-4481-AB1E-3500333F46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9" y="121298"/>
            <a:ext cx="2614870" cy="409147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B8E4A17-FE3D-4BE0-9874-7591716D2A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32602B43-2BA9-4132-8507-635BC5DF6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57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D61AE24B-C110-45FE-B0D2-76C51D24B0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45" y="200891"/>
            <a:ext cx="2725775" cy="374534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9FD264F9-94FC-4873-969D-F73BC21C0C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586" y="2791691"/>
            <a:ext cx="3004286" cy="38654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3A572B03-C667-46C2-80EE-F1AE7E62C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59" y="2791691"/>
            <a:ext cx="3004286" cy="38654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ADD65F5A-1DA8-413B-8D70-B077C3A46C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5" y="200891"/>
            <a:ext cx="2725775" cy="37453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477916E-DDE9-47DD-B4ED-0EAFA8F863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5B2894CE-E67F-4BD6-8E93-26F4AC082C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62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3A4541ED-038C-4ADC-B202-285AF220D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761" y="2746732"/>
            <a:ext cx="2909669" cy="401601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F2203B09-5ED4-49AB-8FA7-0CD1B0A9AC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41" y="130814"/>
            <a:ext cx="2909669" cy="4072187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D6C8BC4B-45DE-4ADC-96C8-7E03978D52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10" y="2746732"/>
            <a:ext cx="3123590" cy="40160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5B52F6F7-F66A-4301-BAF9-66FB42B776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0" y="74645"/>
            <a:ext cx="2723606" cy="412835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E6B731F-6B93-45D7-8FD7-1C7BA22B5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FFCDB722-26DD-489C-97BA-EF3D51F163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72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AAE148DB-0A2B-4823-AF57-DC712F6C7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8" y="2911151"/>
            <a:ext cx="2859641" cy="383488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9C815609-5D8B-4607-B126-3B80632E8E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68" y="102637"/>
            <a:ext cx="2953673" cy="3839569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D1024D35-E4F3-4756-A164-FD8795E82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42" y="2911151"/>
            <a:ext cx="2840152" cy="3834882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="" xmlns:a16="http://schemas.microsoft.com/office/drawing/2014/main" id="{9B8699F7-331C-4CD6-A3D8-8A517E4B9F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" y="102637"/>
            <a:ext cx="2840152" cy="378822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CAE2B46-F153-46E8-9AE1-74955125E1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08B6162-6F73-441E-BC00-9A1467BB6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53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D199DF0-9CCB-4EFD-A6F0-AFD0CF0A6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65" y="2817844"/>
            <a:ext cx="3032981" cy="385275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3FA16C6-9089-452A-B9B8-D0DB4129A4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31" y="206064"/>
            <a:ext cx="2855220" cy="3784847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95DD8474-D900-443A-8194-3668E57FB8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99" y="2817844"/>
            <a:ext cx="2743356" cy="389760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40866AF7-4989-4252-B2BB-AC82E8FF0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4" y="206064"/>
            <a:ext cx="2837134" cy="378484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A1B7810-0E15-4F1E-B561-53209934F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2A8D835-0EFC-409A-AEAF-427A5EC0C0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54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E50D3C28-2AB6-4975-9601-41285507A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88" y="61732"/>
            <a:ext cx="3341035" cy="462798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F583E61D-4B45-4BC6-8A14-A475DE3C3A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92" y="2118049"/>
            <a:ext cx="2635311" cy="4627984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F036E801-005A-4DC7-B238-0CC893520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7" y="61732"/>
            <a:ext cx="3158295" cy="462798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D1502686-C533-45FE-A574-F31D888A6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07" y="2118049"/>
            <a:ext cx="2483495" cy="461491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4E45AEE-AC63-4E27-BC60-CB7C06F89E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599A908B-CE26-4D58-8E73-88A0065F88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92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509" y="287383"/>
            <a:ext cx="11612880" cy="4454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Thank You for Viewing</a:t>
            </a:r>
          </a:p>
        </p:txBody>
      </p:sp>
    </p:spTree>
    <p:extLst>
      <p:ext uri="{BB962C8B-B14F-4D97-AF65-F5344CB8AC3E}">
        <p14:creationId xmlns:p14="http://schemas.microsoft.com/office/powerpoint/2010/main" val="2440141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E8EFE80-F077-433B-A922-C8733A6C5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4" y="166094"/>
            <a:ext cx="10566732" cy="652581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1C56C49-E2B5-4304-B43B-B6781FD77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09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0B700EC-10B0-4878-8CDD-10320CF50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1" y="159547"/>
            <a:ext cx="11263417" cy="653890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AFFC03B-69F5-4DA6-A867-6922DA0DE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"/>
          <a:stretch/>
        </p:blipFill>
        <p:spPr>
          <a:xfrm>
            <a:off x="4257160" y="381000"/>
            <a:ext cx="7829474" cy="6327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1448" y="3260435"/>
            <a:ext cx="4907352" cy="285403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Bernard MT Condensed" pitchFamily="18" charset="0"/>
              </a:rPr>
              <a:t>VIRTUAL ART GALLERY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Bernard MT Condensed" pitchFamily="18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Bernard MT Condensed" pitchFamily="18" charset="0"/>
              </a:rPr>
              <a:t>Class V</a:t>
            </a:r>
          </a:p>
        </p:txBody>
      </p:sp>
      <p:pic>
        <p:nvPicPr>
          <p:cNvPr id="1097" name="Picture 7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2212" b="4969"/>
          <a:stretch/>
        </p:blipFill>
        <p:spPr bwMode="auto">
          <a:xfrm rot="5400000">
            <a:off x="-1246079" y="1550882"/>
            <a:ext cx="6606958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C66B7AE-E920-494D-8689-BECF8C447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73A5341-5DFD-4152-BDB6-1652A0B7C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98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CA64A58-D13F-43FA-9C43-D3D3C3D92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03" y="160331"/>
            <a:ext cx="10585393" cy="653733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F874AB0-1AAD-463E-B224-D2EB5D05B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20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3C31C83-05DE-491B-98B7-F1F63E8F4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8" y="167673"/>
            <a:ext cx="11235424" cy="652265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1129829-D971-40FC-8C6F-473FAC46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70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B45904-9F13-44FB-8893-DD367A54F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3" y="194906"/>
            <a:ext cx="10807833" cy="646818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71FED6B-4FBE-437D-9034-2C74A1C4F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6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AA6A1E-7522-437F-B428-52A1FA792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63" y="150783"/>
            <a:ext cx="9997873" cy="655643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F7493F2-FFE6-458B-AE0A-DA92D954B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6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945EC9-BDB8-4E01-BAC0-7F533EA91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9" y="218233"/>
            <a:ext cx="10729881" cy="642153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464740D-E44B-400B-ADD3-4169BEFBE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11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9B7E7E-4CAC-46E3-B6C5-2FBB7E740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3" y="101330"/>
            <a:ext cx="10148693" cy="665533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CD897FC-A350-40E9-B839-413EAE881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9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0B744A8-8908-4C78-A606-E23C976B0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4" y="78286"/>
            <a:ext cx="9921552" cy="670142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95EE2AB-1706-46A3-B2FB-DD61365B9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49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8E1D0D-3918-4D6C-973D-B7F3B10A9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1" y="97971"/>
            <a:ext cx="10342158" cy="666205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20A32460-2500-4661-A51F-4DF70F58F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15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8CAA483-1C2E-4264-BD5D-DA950D620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31" y="143266"/>
            <a:ext cx="9729138" cy="657146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E802EEC9-8077-492E-88CC-B6055DDBC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5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8B8CA9-E700-4C02-9E70-CA0EBE59B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99" y="112322"/>
            <a:ext cx="10297602" cy="663335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EA6AA90-0DB1-49B5-93BB-8370F7F03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1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91093"/>
            <a:ext cx="11750974" cy="645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1709" y="2349555"/>
            <a:ext cx="10150764" cy="233910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  <a:r>
              <a:rPr lang="en-US" sz="4400" dirty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opperplate Gothic Bold" pitchFamily="34" charset="0"/>
              </a:rPr>
              <a:t>CLASS V</a:t>
            </a:r>
            <a:r>
              <a:rPr lang="en-US" sz="4400" dirty="0">
                <a:solidFill>
                  <a:prstClr val="black"/>
                </a:solidFill>
                <a:latin typeface="Century Schoolbook"/>
              </a:rPr>
              <a:t/>
            </a:r>
            <a:br>
              <a:rPr lang="en-US" sz="4400" dirty="0">
                <a:solidFill>
                  <a:prstClr val="black"/>
                </a:solidFill>
                <a:latin typeface="Century Schoolbook"/>
              </a:rPr>
            </a:b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Edwardian Script ITC" panose="030303020407070D0804" pitchFamily="66" charset="0"/>
              </a:rPr>
              <a:t>Topic: </a:t>
            </a:r>
            <a:r>
              <a:rPr lang="en-US" sz="54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Masked India</a:t>
            </a:r>
          </a:p>
        </p:txBody>
      </p:sp>
      <p:pic>
        <p:nvPicPr>
          <p:cNvPr id="9218" name="Picture 2" descr="E:\001 LA MARTINIERE COLLEGE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997839"/>
            <a:ext cx="1639079" cy="30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0F95979-9546-4E5D-889A-78283653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F41669A-483E-44F0-9C35-C68D3AA52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63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5916C33-61BA-41C5-B3ED-4B00FB865E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"/>
          <a:stretch/>
        </p:blipFill>
        <p:spPr>
          <a:xfrm>
            <a:off x="638235" y="198886"/>
            <a:ext cx="10915529" cy="646022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F8C7A7F-984B-4109-865D-6A0E7F915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79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CAB462-AEDD-487B-838B-508215F5E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1" y="162478"/>
            <a:ext cx="11144897" cy="653304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DC4138A-BD40-4132-ADD1-43C94635F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09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34034B8-957E-4A85-A86B-FA216865E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23" y="131740"/>
            <a:ext cx="9459953" cy="659452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CD06C0B-E29F-4C24-BA0F-0C1D3E0A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150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B10B0C-151D-48DA-B8EA-4CE1E48CF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3378" y="679580"/>
            <a:ext cx="6725241" cy="549884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AA6E34B-6D9E-4986-B987-8372ABE36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37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DA4FE5-BB34-4044-900C-59AD96E2D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1" y="93306"/>
            <a:ext cx="11116118" cy="667138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EBE12E3-FB3D-4EDC-97D9-B29A9D51D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17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7EB9D58-2794-43C7-A809-5CF15D0E3E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4" y="123093"/>
            <a:ext cx="10220132" cy="661181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79FAC4F-9052-41D4-AD49-CFC0ABD94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92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6BAF71-1FC3-417D-A583-29403D097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7" y="102638"/>
            <a:ext cx="10744626" cy="665272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FF27576-9C84-4346-BC66-B674C81B9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2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DD4809-31B1-4475-8339-2066951BF1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10" y="74410"/>
            <a:ext cx="10052180" cy="670918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8F2B82E-F06C-4304-9247-AF2991F7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501B95B-90FE-4C24-AD9B-081267022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5" y="135673"/>
            <a:ext cx="10640310" cy="658665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36C7928-F90F-4441-A3C7-713AF4B00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26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F70788-4A8D-4A0A-BDE7-969E302E6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9" y="102170"/>
            <a:ext cx="10966582" cy="665366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BA96F42-D032-4C53-A69B-05EBF3595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360126"/>
            <a:ext cx="12192000" cy="2497873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2" y="0"/>
            <a:ext cx="11059467" cy="7059626"/>
          </a:xfrm>
        </p:spPr>
      </p:pic>
      <p:pic>
        <p:nvPicPr>
          <p:cNvPr id="2050" name="Picture 2" descr="E:\001 LA MARTINIERE COLLEGE\Finalists\Class 5\1 - 5A - Shwetark Asthana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35486" y="2216905"/>
            <a:ext cx="955247" cy="134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1 LA MARTINIERE COLLEGE\Finalists\Class 5\1 - 5C - AARAV AROR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57" y="883462"/>
            <a:ext cx="1795456" cy="134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001 LA MARTINIERE COLLEGE\Finalists\Class 5\2 - 5C - Kartik Arora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64707" y="2195833"/>
            <a:ext cx="1030545" cy="14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1 LA MARTINIERE COLLEGE\Finalists\Class 5\2 - 5D - Aarav Chauha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10" y="906094"/>
            <a:ext cx="1743946" cy="1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001 LA MARTINIERE COLLEGE\Finalists\Class 5\2 - 5D - Harshil Mandhyan-page-001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14" y="2295278"/>
            <a:ext cx="1645128" cy="114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001 LA MARTINIERE COLLEGE\Finalists\Class 5\3 - 5E - Agrim Verma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0834">
            <a:off x="7521482" y="750222"/>
            <a:ext cx="1262354" cy="168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4C30A61-032E-42CF-AA09-D86CB7105DDB}"/>
              </a:ext>
            </a:extLst>
          </p:cNvPr>
          <p:cNvSpPr txBox="1"/>
          <p:nvPr/>
        </p:nvSpPr>
        <p:spPr>
          <a:xfrm>
            <a:off x="4649676" y="119681"/>
            <a:ext cx="2460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entury" panose="02040604050505020304" pitchFamily="18" charset="0"/>
                <a:ea typeface="Open Sans Extrabold" pitchFamily="34" charset="0"/>
                <a:cs typeface="Open Sans Extrabold" pitchFamily="34" charset="0"/>
              </a:rPr>
              <a:t>CLASS V</a:t>
            </a:r>
            <a:endParaRPr lang="en-US" b="1" dirty="0">
              <a:latin typeface="Century" panose="02040604050505020304" pitchFamily="18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2483D400-5F55-42F6-9C59-699A3A07F8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157" y="6544243"/>
            <a:ext cx="926592" cy="3169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96A727D-299B-4949-A5D2-0D82DD70BC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478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934A6E7-2A54-4707-A730-064E9C86B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38" y="73289"/>
            <a:ext cx="9790924" cy="67114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AAFAF99-B558-49E1-BD24-78AA2401D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82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1A9D94E-21F1-44A4-8EA4-33EA5587B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93" y="90264"/>
            <a:ext cx="9940214" cy="66774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C4DF048-9AC9-47E0-9503-49E99F83E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9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CA90DF-B2ED-4A18-A5B9-913ED5070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42184"/>
            <a:ext cx="10276114" cy="677363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2FBD78E-782D-46CF-A0AE-9A246FBEB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600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958CD8-2AB9-45B1-8BBC-673B2987C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8" y="92191"/>
            <a:ext cx="10320604" cy="667361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EF85E60-92F8-476B-B290-1E47B61B0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575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CFA7C70-FDF8-4881-9367-37B4E1798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27" y="97695"/>
            <a:ext cx="10171745" cy="666260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6F515D0-6505-4FDA-9352-DB20839B0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83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6A73F3-0F24-4CF9-A1CC-874487A4A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8" y="98224"/>
            <a:ext cx="10301943" cy="666155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A721395-A8D9-404A-ABD4-7C49F0E26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518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38AEA2-18B5-4442-B011-87CFB63FE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15" y="68788"/>
            <a:ext cx="9865570" cy="672042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7AAFDB7-3742-494E-A6C5-A98445106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4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2F15A4-39DB-488F-9242-5CB365867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5" y="126993"/>
            <a:ext cx="10630109" cy="660401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49C5918-D89D-446D-9571-94270AE21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830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0A10F2-11E1-40B9-933D-EC2A66992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43447"/>
            <a:ext cx="10537372" cy="677110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61088FA-6EE6-4B59-BC4A-B1332A045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767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45CB61-6360-4FDE-B706-643AC4C61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25" y="97644"/>
            <a:ext cx="10817949" cy="666271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CEE7322-7311-4E49-AFF0-3CF29242F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E:\001 LA MARTINIERE COLLEGE\Finalists\Class 5\1 - 5A - Shwetark Asthana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4083" y="-200947"/>
            <a:ext cx="2558977" cy="35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001 LA MARTINIERE COLLEGE\Finalists\Class 5\1 - 5C - AARAV AROR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34" y="880808"/>
            <a:ext cx="3942447" cy="295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001 LA MARTINIERE COLLEGE\Finalists\Class 5\2 - 5D - Aarav Chauhan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3728488"/>
            <a:ext cx="3656920" cy="263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001 LA MARTINIERE COLLEGE\Finalists\Class 5\2 - 5C - Kartik Arora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54735" y="-222860"/>
            <a:ext cx="270285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001 LA MARTINIERE COLLEGE\Finalists\Class 5\2 - 5D - Harshil Mandhyan-page-001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382" y="4075702"/>
            <a:ext cx="3922799" cy="272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001 LA MARTINIERE COLLEGE\Finalists\Class 5\3 - 5E - Agrim Verma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0834">
            <a:off x="8708924" y="3356275"/>
            <a:ext cx="2699009" cy="359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627" y="6109688"/>
            <a:ext cx="527989" cy="69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38" y="2458211"/>
            <a:ext cx="562671" cy="771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29" y="3339542"/>
            <a:ext cx="572518" cy="7361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522203" y="2610816"/>
            <a:ext cx="558585" cy="736160"/>
            <a:chOff x="3283432" y="2633082"/>
            <a:chExt cx="2704853" cy="37125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163350" y="5907765"/>
            <a:ext cx="558585" cy="736160"/>
            <a:chOff x="3283432" y="2633082"/>
            <a:chExt cx="2704853" cy="371254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400828" y="6228343"/>
            <a:ext cx="558585" cy="736160"/>
            <a:chOff x="3283432" y="2633082"/>
            <a:chExt cx="2704853" cy="37125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821BCDC-E1C0-415B-BB6B-C7EFC8E3BA0E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78D3EBA-C020-4393-9972-D2AC43820591}"/>
              </a:ext>
            </a:extLst>
          </p:cNvPr>
          <p:cNvSpPr txBox="1"/>
          <p:nvPr/>
        </p:nvSpPr>
        <p:spPr>
          <a:xfrm>
            <a:off x="5330068" y="152399"/>
            <a:ext cx="1270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pperplate Gothic Bold" pitchFamily="34" charset="0"/>
              </a:rPr>
              <a:t>Class V</a:t>
            </a:r>
          </a:p>
        </p:txBody>
      </p:sp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AE0A8B7-AD29-4555-AA5A-6735744C48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948DFF5E-03BB-4DD4-B893-64A1D4EAD7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16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730304F-33D9-42FB-9BC3-5AC8AF859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28" y="87161"/>
            <a:ext cx="8913143" cy="668367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4689B66-F284-4629-8ABA-E928342A4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740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584BBC-F7C9-48AD-B875-544DB1BB3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40" y="121936"/>
            <a:ext cx="10208119" cy="661412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EEB5EA52-4BEA-465E-9D03-6F551A8C8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130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F793E5-9BDB-4348-A654-0DC9EDCA3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72" y="111968"/>
            <a:ext cx="9454256" cy="663406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C7BEC61-5274-44E7-A74D-744A65B8D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44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BF343E-A114-468D-88AB-1E2225AEE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83" y="42614"/>
            <a:ext cx="5069634" cy="67727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02A44A4-5B60-4525-A118-BAAA00677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623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96BD2C-1F2B-4BF9-8537-6C9ABF9DC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44" y="74125"/>
            <a:ext cx="5032312" cy="670975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956BC56-D258-4162-A4E9-B6085044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747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1AAA9C-D1CA-4907-9746-71B4CB668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75" y="86567"/>
            <a:ext cx="5013650" cy="668486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E52C2C5-0DFC-4FA8-A2CF-FCF68BB27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71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5BD87C-E458-4218-B1CC-06B146E2F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37" y="111449"/>
            <a:ext cx="4976326" cy="663510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0F88A4C-F8F5-4EE5-940F-781A67111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685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8C32D3-5B87-41B3-8503-FA66383F57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4" y="90006"/>
            <a:ext cx="5050972" cy="667798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9D3527F-056A-41D7-B61F-6875C7734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69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F771A03-9D77-4B60-8700-E2123BFB8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52" y="75492"/>
            <a:ext cx="5088296" cy="670701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EBEB931-41BF-49A9-BE6C-5EE4F9681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256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5EBF70-F297-48DA-9340-16B57FCC5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67" y="69013"/>
            <a:ext cx="4957666" cy="671997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43591E4-E00F-4D54-9D2D-4A105AF59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26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F64EEC-8855-435D-9CB1-7F43C632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7918" y="1057365"/>
            <a:ext cx="5757094" cy="48404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1" y="1057365"/>
            <a:ext cx="5757094" cy="48404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313938" y="1426642"/>
            <a:ext cx="5380290" cy="2862223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Tempus Sans ITC" pitchFamily="82" charset="0"/>
              </a:rPr>
              <a:t>Participants’ </a:t>
            </a:r>
            <a:endParaRPr lang="en-US" sz="6600" b="1" dirty="0">
              <a:solidFill>
                <a:srgbClr val="002060"/>
              </a:solidFill>
              <a:latin typeface="Tempus Sans ITC" pitchFamily="82" charset="0"/>
            </a:endParaRPr>
          </a:p>
          <a:p>
            <a:pPr algn="ctr"/>
            <a:r>
              <a:rPr lang="en-US" sz="6600" b="1" dirty="0">
                <a:solidFill>
                  <a:srgbClr val="002060"/>
                </a:solidFill>
                <a:latin typeface="Tempus Sans ITC" pitchFamily="82" charset="0"/>
              </a:rPr>
              <a:t>Gallery</a:t>
            </a:r>
          </a:p>
        </p:txBody>
      </p: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C49C0D7-4120-43C5-A174-4A2AFF06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E36E6B2-5792-4D66-9214-FAC3898EB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959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07FA01-DB15-4E23-91A2-477FE54990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51" y="80939"/>
            <a:ext cx="4845698" cy="66961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170E92E2-7AEB-409C-9001-EEFE486B4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108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C00099C-E734-4A1F-9A3E-48E01FF9B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41" y="39026"/>
            <a:ext cx="4547118" cy="677994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1E181C2-36B3-444E-8FC8-B014D54D0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666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3B1F71-1BC4-495D-82C9-9A09EBCFEB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98" y="49342"/>
            <a:ext cx="4939004" cy="675931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DFED7F3-6E01-4613-8B8A-DF58301D4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643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39BDC9-AF2D-43EE-8665-5A51757978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0" y="70137"/>
            <a:ext cx="6217920" cy="671772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933001D-61E2-44FB-8489-9B0BD210E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459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9F0EA7-6BDC-4383-94CD-C83D91DC71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19" y="72338"/>
            <a:ext cx="4864362" cy="671332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2F48B87-149F-4488-B6A4-3B0437AF1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376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8295019-56F1-4A42-95CA-EBF05B672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12" y="58226"/>
            <a:ext cx="4808376" cy="674154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A93E402-AA41-4868-A483-59CCD24AC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753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681766-74A6-459B-B88E-D25349AA4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60" y="85442"/>
            <a:ext cx="5466080" cy="668711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B6E56CA-9BC9-4DB2-A584-C096F348E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666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51DB15C-6C36-4823-85E7-744EC3C81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95" y="80563"/>
            <a:ext cx="4696410" cy="669687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74BD7DF-45DA-46B2-A51D-5C185D9CE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85C3C36-3EBC-4E02-AF65-E999747B6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4" y="61685"/>
            <a:ext cx="5050972" cy="673463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9CC37E9-68CB-4A28-BAD5-10E88DB6E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689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39EDBFE-000E-4481-AB1E-3500333F4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40" y="61368"/>
            <a:ext cx="5405120" cy="673526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97E9D39-9113-496C-B7C7-63FE5B3CA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2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D3C31C83-05DE-491B-98B7-F1F63E8F4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4" y="3429000"/>
            <a:ext cx="5544411" cy="321877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40B700EC-10B0-4878-8CDD-10320CF50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6" y="210228"/>
            <a:ext cx="5544410" cy="3218772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CA64A58-D13F-43FA-9C43-D3D3C3D92F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4" y="3429001"/>
            <a:ext cx="5211902" cy="3218772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="" xmlns:a16="http://schemas.microsoft.com/office/drawing/2014/main" id="{3E8EFE80-F077-433B-A922-C8733A6C5D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3" y="210228"/>
            <a:ext cx="5211903" cy="32187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5D4D8E4-6288-4D89-B9B8-B37831FB3C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1034E217-FCDA-4698-9A63-07969DF6E4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48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43A5CB-E32B-4128-8BAC-515C356A3B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45" y="90524"/>
            <a:ext cx="5032310" cy="667695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E4029FC-1E29-4DE2-A565-30234185F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475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AADB4B-C393-47C8-BE7F-8E0CD9EF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45" y="74127"/>
            <a:ext cx="5032310" cy="67097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9831B27-4A0E-41E1-B3C2-9E3D3122B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965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E8E40B-5D90-4BFB-8E2E-D0E412A11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36" y="51743"/>
            <a:ext cx="4976328" cy="675451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D687C06-4E21-4BD1-B051-C2B5E15F2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369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D65F5A-1DA8-413B-8D70-B077C3A46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19" y="87069"/>
            <a:ext cx="4864362" cy="668386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4A3E751-5609-4D74-A038-6ECF830FD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80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D264F9-94FC-4873-969D-F73BC21C0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869" y="83582"/>
            <a:ext cx="5200262" cy="66908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ECD22F3-ABB0-42B1-BCF2-ECD04CAF9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1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1AE24B-C110-45FE-B0D2-76C51D24B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51" y="99890"/>
            <a:ext cx="4845698" cy="665822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1C3942F-9F9B-4BAD-85CE-1257CFC1A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765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A572B03-C667-46C2-80EE-F1AE7E62CE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39" y="71577"/>
            <a:ext cx="5218922" cy="67148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8C7E96B-47CF-43A4-A661-335B3AB41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748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52F6F7-F66A-4301-BAF9-66FB42B77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63" y="39383"/>
            <a:ext cx="4472474" cy="677923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4A36073-E1F6-4204-9372-E8B1FD5D8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059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6C8BC4B-45DE-4ADC-96C8-7E03978D5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47" y="38011"/>
            <a:ext cx="5274906" cy="678197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9D3BD99-8A57-4A07-AF68-295AFDAD6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128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2203B09-5ED4-49AB-8FA7-0CD1B0A9AC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50" y="38136"/>
            <a:ext cx="4845700" cy="678172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748FAF1-13F2-49E6-9B42-F637337E9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99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E29B7E7E-4CAC-46E3-B6C5-2FBB7E740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35" y="3428999"/>
            <a:ext cx="4919006" cy="32258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2EAA6A1E-7522-437F-B428-52A1FA792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36" y="203201"/>
            <a:ext cx="4919004" cy="322579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CB945EC9-BDB8-4E01-BAC0-7F533EA911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0" y="3429000"/>
            <a:ext cx="5390058" cy="322579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5DB45904-9F13-44FB-8893-DD367A54F9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9" y="203201"/>
            <a:ext cx="5390057" cy="322579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AF2BDD9-0459-4EFE-88D0-08D73132C2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FB17B4C2-537D-46BA-BE43-E453F37B2A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3945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38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4541ED-038C-4ADC-B202-285AF220D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19" y="72027"/>
            <a:ext cx="4864362" cy="67139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E511C3A1-EE31-4752-86FC-9AF9F71B6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816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B8699F7-331C-4CD6-A3D8-8A517E4B9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45" y="72923"/>
            <a:ext cx="5032310" cy="671215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CAF499C-18B0-4554-BD97-3B4EAC19D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459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024D35-E4F3-4756-A164-FD8795E82F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06" y="56788"/>
            <a:ext cx="4994988" cy="674442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26DC0DD-1558-4D06-9407-B8349B695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600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815609-5D8B-4607-B126-3B80632E8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38" y="36883"/>
            <a:ext cx="5218924" cy="678423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1E563C23-6715-4075-84CB-578D7FBCD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999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E148DB-0A2B-4823-AF57-DC712F6C7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27" y="29720"/>
            <a:ext cx="6506546" cy="679856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398E351-6C67-4FED-B561-391DE5B7D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878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866AF7-4989-4252-B2BB-AC82E8FF0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84" y="47458"/>
            <a:ext cx="5069632" cy="676308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331DFFE-DAED-4497-B9F0-B53401086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282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5DD8474-D900-443A-8194-3668E57FB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04" y="53036"/>
            <a:ext cx="4752392" cy="675192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1EE93D1-1FCA-4181-8A3A-F8C68C892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903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FA16C6-9089-452A-B9B8-D0DB4129A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84" y="68878"/>
            <a:ext cx="5069632" cy="672024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1FC06A2-2D66-4974-AD83-A3D5A7620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237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199DF0-9CCB-4EFD-A6F0-AFD0CF0A6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5" y="54978"/>
            <a:ext cx="5312230" cy="674804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395CD2A-DC8C-4DB7-9688-B06A889B3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463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36E801-005A-4DC7-B238-0CC893520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35" y="70112"/>
            <a:ext cx="6257730" cy="671777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ED98EF86-386A-489D-AF31-C84C17201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6148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2512</TotalTime>
  <Words>54</Words>
  <Application>Microsoft Office PowerPoint</Application>
  <PresentationFormat>Widescreen</PresentationFormat>
  <Paragraphs>27</Paragraphs>
  <Slides>108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26" baseType="lpstr">
      <vt:lpstr>Algerian</vt:lpstr>
      <vt:lpstr>Andalus</vt:lpstr>
      <vt:lpstr>Arial</vt:lpstr>
      <vt:lpstr>Bernard MT Condensed</vt:lpstr>
      <vt:lpstr>Century</vt:lpstr>
      <vt:lpstr>Century Gothic</vt:lpstr>
      <vt:lpstr>Century Schoolbook</vt:lpstr>
      <vt:lpstr>Copperplate Gothic Bold</vt:lpstr>
      <vt:lpstr>Edwardian Script ITC</vt:lpstr>
      <vt:lpstr>Harrington</vt:lpstr>
      <vt:lpstr>Lucida Calligraphy</vt:lpstr>
      <vt:lpstr>Narkisim</vt:lpstr>
      <vt:lpstr>Old English Text MT</vt:lpstr>
      <vt:lpstr>Open Sans Extrabold</vt:lpstr>
      <vt:lpstr>Playball</vt:lpstr>
      <vt:lpstr>Questrial</vt:lpstr>
      <vt:lpstr>Tempus Sans ITC</vt:lpstr>
      <vt:lpstr>Vapor Trail</vt:lpstr>
      <vt:lpstr>PowerPoint Presentation</vt:lpstr>
      <vt:lpstr>An Online Art Competition was held on Independence Day, 2020   For Nursery &amp; Preparatory and Classes I to V.   Nearly 400 pupils participated.   Enjoy viewing the entries of the winners and all contestants’ in this Virtual Art Gallery.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 Martiniere College</cp:lastModifiedBy>
  <cp:revision>102</cp:revision>
  <dcterms:created xsi:type="dcterms:W3CDTF">2020-08-25T06:02:19Z</dcterms:created>
  <dcterms:modified xsi:type="dcterms:W3CDTF">2020-09-03T07:45:43Z</dcterms:modified>
</cp:coreProperties>
</file>