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7" r:id="rId2"/>
    <p:sldId id="258" r:id="rId3"/>
    <p:sldId id="259" r:id="rId4"/>
    <p:sldId id="260" r:id="rId5"/>
    <p:sldId id="324" r:id="rId6"/>
    <p:sldId id="325" r:id="rId7"/>
    <p:sldId id="275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6" r:id="rId27"/>
    <p:sldId id="353" r:id="rId28"/>
    <p:sldId id="290" r:id="rId29"/>
    <p:sldId id="357" r:id="rId30"/>
    <p:sldId id="377" r:id="rId31"/>
    <p:sldId id="378" r:id="rId32"/>
    <p:sldId id="379" r:id="rId33"/>
    <p:sldId id="358" r:id="rId34"/>
    <p:sldId id="380" r:id="rId35"/>
    <p:sldId id="381" r:id="rId36"/>
    <p:sldId id="382" r:id="rId37"/>
    <p:sldId id="359" r:id="rId38"/>
    <p:sldId id="383" r:id="rId39"/>
    <p:sldId id="384" r:id="rId40"/>
    <p:sldId id="385" r:id="rId41"/>
    <p:sldId id="360" r:id="rId42"/>
    <p:sldId id="386" r:id="rId43"/>
    <p:sldId id="387" r:id="rId44"/>
    <p:sldId id="388" r:id="rId45"/>
    <p:sldId id="361" r:id="rId46"/>
    <p:sldId id="389" r:id="rId47"/>
    <p:sldId id="390" r:id="rId48"/>
    <p:sldId id="362" r:id="rId49"/>
    <p:sldId id="391" r:id="rId50"/>
    <p:sldId id="392" r:id="rId51"/>
    <p:sldId id="408" r:id="rId52"/>
    <p:sldId id="394" r:id="rId53"/>
    <p:sldId id="409" r:id="rId54"/>
    <p:sldId id="410" r:id="rId55"/>
    <p:sldId id="411" r:id="rId56"/>
    <p:sldId id="395" r:id="rId57"/>
    <p:sldId id="412" r:id="rId58"/>
    <p:sldId id="413" r:id="rId59"/>
    <p:sldId id="414" r:id="rId60"/>
    <p:sldId id="396" r:id="rId61"/>
    <p:sldId id="415" r:id="rId62"/>
    <p:sldId id="416" r:id="rId63"/>
    <p:sldId id="417" r:id="rId64"/>
    <p:sldId id="397" r:id="rId65"/>
    <p:sldId id="418" r:id="rId66"/>
    <p:sldId id="419" r:id="rId67"/>
    <p:sldId id="420" r:id="rId68"/>
    <p:sldId id="398" r:id="rId69"/>
    <p:sldId id="423" r:id="rId70"/>
    <p:sldId id="421" r:id="rId71"/>
    <p:sldId id="422" r:id="rId72"/>
    <p:sldId id="399" r:id="rId73"/>
    <p:sldId id="424" r:id="rId74"/>
    <p:sldId id="425" r:id="rId75"/>
    <p:sldId id="426" r:id="rId76"/>
    <p:sldId id="400" r:id="rId77"/>
    <p:sldId id="427" r:id="rId78"/>
    <p:sldId id="428" r:id="rId79"/>
    <p:sldId id="429" r:id="rId80"/>
    <p:sldId id="401" r:id="rId81"/>
    <p:sldId id="430" r:id="rId82"/>
    <p:sldId id="431" r:id="rId83"/>
    <p:sldId id="434" r:id="rId84"/>
    <p:sldId id="402" r:id="rId85"/>
    <p:sldId id="435" r:id="rId86"/>
    <p:sldId id="436" r:id="rId87"/>
    <p:sldId id="437" r:id="rId88"/>
    <p:sldId id="403" r:id="rId89"/>
    <p:sldId id="438" r:id="rId90"/>
    <p:sldId id="439" r:id="rId91"/>
    <p:sldId id="440" r:id="rId92"/>
    <p:sldId id="404" r:id="rId93"/>
    <p:sldId id="441" r:id="rId94"/>
    <p:sldId id="442" r:id="rId95"/>
    <p:sldId id="443" r:id="rId96"/>
    <p:sldId id="405" r:id="rId97"/>
    <p:sldId id="444" r:id="rId98"/>
    <p:sldId id="445" r:id="rId99"/>
    <p:sldId id="446" r:id="rId100"/>
    <p:sldId id="406" r:id="rId101"/>
    <p:sldId id="447" r:id="rId102"/>
    <p:sldId id="448" r:id="rId103"/>
    <p:sldId id="449" r:id="rId104"/>
    <p:sldId id="407" r:id="rId105"/>
    <p:sldId id="326" r:id="rId106"/>
    <p:sldId id="327" r:id="rId107"/>
    <p:sldId id="328" r:id="rId108"/>
    <p:sldId id="334" r:id="rId109"/>
    <p:sldId id="330" r:id="rId110"/>
    <p:sldId id="331" r:id="rId111"/>
    <p:sldId id="333" r:id="rId112"/>
    <p:sldId id="329" r:id="rId1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96684" autoAdjust="0"/>
  </p:normalViewPr>
  <p:slideViewPr>
    <p:cSldViewPr snapToGrid="0">
      <p:cViewPr varScale="1">
        <p:scale>
          <a:sx n="112" d="100"/>
          <a:sy n="112" d="100"/>
        </p:scale>
        <p:origin x="81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2940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8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43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118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60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6375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23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66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7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67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4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5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47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7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0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72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11" Type="http://schemas.openxmlformats.org/officeDocument/2006/relationships/image" Target="../media/image5.jpeg"/><Relationship Id="rId5" Type="http://schemas.openxmlformats.org/officeDocument/2006/relationships/image" Target="../media/image46.jpeg"/><Relationship Id="rId10" Type="http://schemas.openxmlformats.org/officeDocument/2006/relationships/image" Target="../media/image2.jpeg"/><Relationship Id="rId4" Type="http://schemas.openxmlformats.org/officeDocument/2006/relationships/slide" Target="slide38.xml"/><Relationship Id="rId9" Type="http://schemas.openxmlformats.org/officeDocument/2006/relationships/image" Target="../media/image4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32.png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3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11" Type="http://schemas.openxmlformats.org/officeDocument/2006/relationships/image" Target="../media/image5.jpeg"/><Relationship Id="rId5" Type="http://schemas.openxmlformats.org/officeDocument/2006/relationships/image" Target="../media/image50.jpeg"/><Relationship Id="rId10" Type="http://schemas.openxmlformats.org/officeDocument/2006/relationships/image" Target="../media/image2.jpeg"/><Relationship Id="rId4" Type="http://schemas.openxmlformats.org/officeDocument/2006/relationships/slide" Target="slide42.xml"/><Relationship Id="rId9" Type="http://schemas.openxmlformats.org/officeDocument/2006/relationships/image" Target="../media/image5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3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3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54.jpeg"/><Relationship Id="rId4" Type="http://schemas.openxmlformats.org/officeDocument/2006/relationships/slide" Target="slide47.xml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slide" Target="slide5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11" Type="http://schemas.openxmlformats.org/officeDocument/2006/relationships/image" Target="../media/image5.jpeg"/><Relationship Id="rId5" Type="http://schemas.openxmlformats.org/officeDocument/2006/relationships/image" Target="../media/image57.jpeg"/><Relationship Id="rId10" Type="http://schemas.openxmlformats.org/officeDocument/2006/relationships/image" Target="../media/image2.jpeg"/><Relationship Id="rId4" Type="http://schemas.openxmlformats.org/officeDocument/2006/relationships/slide" Target="slide50.xml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image" Target="../media/image5.jpeg"/><Relationship Id="rId5" Type="http://schemas.openxmlformats.org/officeDocument/2006/relationships/image" Target="../media/image61.jpeg"/><Relationship Id="rId10" Type="http://schemas.openxmlformats.org/officeDocument/2006/relationships/image" Target="../media/image2.jpeg"/><Relationship Id="rId4" Type="http://schemas.openxmlformats.org/officeDocument/2006/relationships/slide" Target="slide54.xml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8.xml"/><Relationship Id="rId11" Type="http://schemas.openxmlformats.org/officeDocument/2006/relationships/image" Target="../media/image5.jpeg"/><Relationship Id="rId5" Type="http://schemas.openxmlformats.org/officeDocument/2006/relationships/image" Target="../media/image65.jpeg"/><Relationship Id="rId10" Type="http://schemas.openxmlformats.org/officeDocument/2006/relationships/image" Target="../media/image2.jpeg"/><Relationship Id="rId4" Type="http://schemas.openxmlformats.org/officeDocument/2006/relationships/slide" Target="slide57.xml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11" Type="http://schemas.openxmlformats.org/officeDocument/2006/relationships/image" Target="../media/image5.jpeg"/><Relationship Id="rId5" Type="http://schemas.openxmlformats.org/officeDocument/2006/relationships/image" Target="../media/image69.jpeg"/><Relationship Id="rId10" Type="http://schemas.openxmlformats.org/officeDocument/2006/relationships/image" Target="../media/image2.jpeg"/><Relationship Id="rId4" Type="http://schemas.openxmlformats.org/officeDocument/2006/relationships/slide" Target="slide63.xml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slide" Target="slide6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11" Type="http://schemas.openxmlformats.org/officeDocument/2006/relationships/image" Target="../media/image5.jpeg"/><Relationship Id="rId5" Type="http://schemas.openxmlformats.org/officeDocument/2006/relationships/image" Target="../media/image73.jpeg"/><Relationship Id="rId10" Type="http://schemas.openxmlformats.org/officeDocument/2006/relationships/image" Target="../media/image2.jpeg"/><Relationship Id="rId4" Type="http://schemas.openxmlformats.org/officeDocument/2006/relationships/slide" Target="slide66.xml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image" Target="../media/image76.jpeg"/><Relationship Id="rId7" Type="http://schemas.openxmlformats.org/officeDocument/2006/relationships/image" Target="../media/image78.jpeg"/><Relationship Id="rId2" Type="http://schemas.openxmlformats.org/officeDocument/2006/relationships/slide" Target="slide7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11" Type="http://schemas.openxmlformats.org/officeDocument/2006/relationships/image" Target="../media/image5.jpeg"/><Relationship Id="rId5" Type="http://schemas.openxmlformats.org/officeDocument/2006/relationships/image" Target="../media/image77.jpeg"/><Relationship Id="rId10" Type="http://schemas.openxmlformats.org/officeDocument/2006/relationships/image" Target="../media/image2.jpeg"/><Relationship Id="rId4" Type="http://schemas.openxmlformats.org/officeDocument/2006/relationships/slide" Target="slide71.xml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image" Target="../media/image80.jpeg"/><Relationship Id="rId7" Type="http://schemas.openxmlformats.org/officeDocument/2006/relationships/image" Target="../media/image82.jpeg"/><Relationship Id="rId2" Type="http://schemas.openxmlformats.org/officeDocument/2006/relationships/slide" Target="slide7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11" Type="http://schemas.openxmlformats.org/officeDocument/2006/relationships/image" Target="../media/image5.jpeg"/><Relationship Id="rId5" Type="http://schemas.openxmlformats.org/officeDocument/2006/relationships/image" Target="../media/image81.jpeg"/><Relationship Id="rId10" Type="http://schemas.openxmlformats.org/officeDocument/2006/relationships/image" Target="../media/image2.jpeg"/><Relationship Id="rId4" Type="http://schemas.openxmlformats.org/officeDocument/2006/relationships/slide" Target="slide74.xml"/><Relationship Id="rId9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image" Target="../media/image84.jpeg"/><Relationship Id="rId7" Type="http://schemas.openxmlformats.org/officeDocument/2006/relationships/image" Target="../media/image86.jpeg"/><Relationship Id="rId2" Type="http://schemas.openxmlformats.org/officeDocument/2006/relationships/slide" Target="slide7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7.xml"/><Relationship Id="rId11" Type="http://schemas.openxmlformats.org/officeDocument/2006/relationships/image" Target="../media/image5.jpeg"/><Relationship Id="rId5" Type="http://schemas.openxmlformats.org/officeDocument/2006/relationships/image" Target="../media/image85.jpeg"/><Relationship Id="rId10" Type="http://schemas.openxmlformats.org/officeDocument/2006/relationships/image" Target="../media/image2.jpeg"/><Relationship Id="rId4" Type="http://schemas.openxmlformats.org/officeDocument/2006/relationships/slide" Target="slide78.xml"/><Relationship Id="rId9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0.xml"/><Relationship Id="rId3" Type="http://schemas.openxmlformats.org/officeDocument/2006/relationships/image" Target="../media/image88.jpeg"/><Relationship Id="rId7" Type="http://schemas.openxmlformats.org/officeDocument/2006/relationships/image" Target="../media/image90.jpeg"/><Relationship Id="rId2" Type="http://schemas.openxmlformats.org/officeDocument/2006/relationships/slide" Target="slide8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11" Type="http://schemas.openxmlformats.org/officeDocument/2006/relationships/image" Target="../media/image5.jpeg"/><Relationship Id="rId5" Type="http://schemas.openxmlformats.org/officeDocument/2006/relationships/image" Target="../media/image89.jpeg"/><Relationship Id="rId10" Type="http://schemas.openxmlformats.org/officeDocument/2006/relationships/image" Target="../media/image2.jpeg"/><Relationship Id="rId4" Type="http://schemas.openxmlformats.org/officeDocument/2006/relationships/slide" Target="slide82.xml"/><Relationship Id="rId9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2" Type="http://schemas.openxmlformats.org/officeDocument/2006/relationships/slide" Target="slide8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5.xml"/><Relationship Id="rId11" Type="http://schemas.openxmlformats.org/officeDocument/2006/relationships/image" Target="../media/image5.jpeg"/><Relationship Id="rId5" Type="http://schemas.openxmlformats.org/officeDocument/2006/relationships/image" Target="../media/image93.jpeg"/><Relationship Id="rId10" Type="http://schemas.openxmlformats.org/officeDocument/2006/relationships/image" Target="../media/image2.jpeg"/><Relationship Id="rId4" Type="http://schemas.openxmlformats.org/officeDocument/2006/relationships/slide" Target="slide86.xml"/><Relationship Id="rId9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3" Type="http://schemas.openxmlformats.org/officeDocument/2006/relationships/image" Target="../media/image96.jpeg"/><Relationship Id="rId7" Type="http://schemas.openxmlformats.org/officeDocument/2006/relationships/image" Target="../media/image98.jpeg"/><Relationship Id="rId2" Type="http://schemas.openxmlformats.org/officeDocument/2006/relationships/slide" Target="slide9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0.xml"/><Relationship Id="rId11" Type="http://schemas.openxmlformats.org/officeDocument/2006/relationships/image" Target="../media/image5.jpeg"/><Relationship Id="rId5" Type="http://schemas.openxmlformats.org/officeDocument/2006/relationships/image" Target="../media/image97.jpeg"/><Relationship Id="rId10" Type="http://schemas.openxmlformats.org/officeDocument/2006/relationships/image" Target="../media/image2.jpeg"/><Relationship Id="rId4" Type="http://schemas.openxmlformats.org/officeDocument/2006/relationships/slide" Target="slide89.xml"/><Relationship Id="rId9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openxmlformats.org/officeDocument/2006/relationships/image" Target="../media/image100.jpeg"/><Relationship Id="rId7" Type="http://schemas.openxmlformats.org/officeDocument/2006/relationships/image" Target="../media/image102.jpeg"/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11" Type="http://schemas.openxmlformats.org/officeDocument/2006/relationships/image" Target="../media/image5.jpeg"/><Relationship Id="rId5" Type="http://schemas.openxmlformats.org/officeDocument/2006/relationships/image" Target="../media/image101.jpeg"/><Relationship Id="rId10" Type="http://schemas.openxmlformats.org/officeDocument/2006/relationships/image" Target="../media/image2.jpeg"/><Relationship Id="rId4" Type="http://schemas.openxmlformats.org/officeDocument/2006/relationships/slide" Target="slide94.xml"/><Relationship Id="rId9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image" Target="../media/image104.jpeg"/><Relationship Id="rId7" Type="http://schemas.openxmlformats.org/officeDocument/2006/relationships/image" Target="../media/image106.jpeg"/><Relationship Id="rId2" Type="http://schemas.openxmlformats.org/officeDocument/2006/relationships/slide" Target="slide9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7.xml"/><Relationship Id="rId11" Type="http://schemas.openxmlformats.org/officeDocument/2006/relationships/image" Target="../media/image5.jpeg"/><Relationship Id="rId5" Type="http://schemas.openxmlformats.org/officeDocument/2006/relationships/image" Target="../media/image105.jpeg"/><Relationship Id="rId10" Type="http://schemas.openxmlformats.org/officeDocument/2006/relationships/image" Target="../media/image2.jpeg"/><Relationship Id="rId4" Type="http://schemas.openxmlformats.org/officeDocument/2006/relationships/slide" Target="slide98.xml"/><Relationship Id="rId9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00.xml"/><Relationship Id="rId3" Type="http://schemas.openxmlformats.org/officeDocument/2006/relationships/image" Target="../media/image108.jpeg"/><Relationship Id="rId7" Type="http://schemas.openxmlformats.org/officeDocument/2006/relationships/image" Target="../media/image110.jpeg"/><Relationship Id="rId2" Type="http://schemas.openxmlformats.org/officeDocument/2006/relationships/slide" Target="slide10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11" Type="http://schemas.openxmlformats.org/officeDocument/2006/relationships/image" Target="../media/image5.jpeg"/><Relationship Id="rId5" Type="http://schemas.openxmlformats.org/officeDocument/2006/relationships/image" Target="../media/image109.jpeg"/><Relationship Id="rId10" Type="http://schemas.openxmlformats.org/officeDocument/2006/relationships/image" Target="../media/image2.jpeg"/><Relationship Id="rId4" Type="http://schemas.openxmlformats.org/officeDocument/2006/relationships/slide" Target="slide102.xml"/><Relationship Id="rId9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" Target="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slide" Target="slide109.xml"/><Relationship Id="rId18" Type="http://schemas.openxmlformats.org/officeDocument/2006/relationships/image" Target="../media/image19.jpeg"/><Relationship Id="rId3" Type="http://schemas.openxmlformats.org/officeDocument/2006/relationships/image" Target="../media/image11.jpeg"/><Relationship Id="rId21" Type="http://schemas.openxmlformats.org/officeDocument/2006/relationships/image" Target="../media/image5.jpeg"/><Relationship Id="rId7" Type="http://schemas.openxmlformats.org/officeDocument/2006/relationships/slide" Target="slide106.xml"/><Relationship Id="rId12" Type="http://schemas.openxmlformats.org/officeDocument/2006/relationships/image" Target="../media/image16.jpeg"/><Relationship Id="rId17" Type="http://schemas.openxmlformats.org/officeDocument/2006/relationships/slide" Target="slide111.xml"/><Relationship Id="rId2" Type="http://schemas.openxmlformats.org/officeDocument/2006/relationships/image" Target="../media/image10.jpeg"/><Relationship Id="rId16" Type="http://schemas.openxmlformats.org/officeDocument/2006/relationships/image" Target="../media/image18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slide" Target="slide108.xml"/><Relationship Id="rId5" Type="http://schemas.openxmlformats.org/officeDocument/2006/relationships/slide" Target="slide105.xml"/><Relationship Id="rId15" Type="http://schemas.openxmlformats.org/officeDocument/2006/relationships/slide" Target="slide110.xml"/><Relationship Id="rId10" Type="http://schemas.openxmlformats.org/officeDocument/2006/relationships/image" Target="../media/image15.jpeg"/><Relationship Id="rId19" Type="http://schemas.openxmlformats.org/officeDocument/2006/relationships/slide" Target="slide112.xml"/><Relationship Id="rId4" Type="http://schemas.openxmlformats.org/officeDocument/2006/relationships/image" Target="../media/image12.jpeg"/><Relationship Id="rId9" Type="http://schemas.openxmlformats.org/officeDocument/2006/relationships/slide" Target="slide107.xml"/><Relationship Id="rId14" Type="http://schemas.openxmlformats.org/officeDocument/2006/relationships/image" Target="../media/image17.jpeg"/><Relationship Id="rId2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slide" Target="slide109.xml"/><Relationship Id="rId18" Type="http://schemas.openxmlformats.org/officeDocument/2006/relationships/image" Target="../media/image29.jpeg"/><Relationship Id="rId26" Type="http://schemas.openxmlformats.org/officeDocument/2006/relationships/image" Target="../media/image2.jpeg"/><Relationship Id="rId3" Type="http://schemas.openxmlformats.org/officeDocument/2006/relationships/slide" Target="slide106.xml"/><Relationship Id="rId21" Type="http://schemas.openxmlformats.org/officeDocument/2006/relationships/image" Target="../media/image32.png"/><Relationship Id="rId7" Type="http://schemas.openxmlformats.org/officeDocument/2006/relationships/slide" Target="slide107.xml"/><Relationship Id="rId12" Type="http://schemas.openxmlformats.org/officeDocument/2006/relationships/image" Target="../media/image26.jpeg"/><Relationship Id="rId17" Type="http://schemas.openxmlformats.org/officeDocument/2006/relationships/slide" Target="slide105.xml"/><Relationship Id="rId25" Type="http://schemas.openxmlformats.org/officeDocument/2006/relationships/image" Target="../media/image5.jpeg"/><Relationship Id="rId2" Type="http://schemas.openxmlformats.org/officeDocument/2006/relationships/image" Target="../media/image21.jpeg"/><Relationship Id="rId16" Type="http://schemas.openxmlformats.org/officeDocument/2006/relationships/image" Target="../media/image28.jpe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slide" Target="slide110.xml"/><Relationship Id="rId24" Type="http://schemas.openxmlformats.org/officeDocument/2006/relationships/image" Target="../media/image35.png"/><Relationship Id="rId5" Type="http://schemas.openxmlformats.org/officeDocument/2006/relationships/slide" Target="slide108.xml"/><Relationship Id="rId15" Type="http://schemas.openxmlformats.org/officeDocument/2006/relationships/slide" Target="slide111.xml"/><Relationship Id="rId23" Type="http://schemas.openxmlformats.org/officeDocument/2006/relationships/image" Target="../media/image34.png"/><Relationship Id="rId10" Type="http://schemas.openxmlformats.org/officeDocument/2006/relationships/image" Target="../media/image25.jpeg"/><Relationship Id="rId19" Type="http://schemas.openxmlformats.org/officeDocument/2006/relationships/image" Target="../media/image30.png"/><Relationship Id="rId4" Type="http://schemas.openxmlformats.org/officeDocument/2006/relationships/image" Target="../media/image22.jpeg"/><Relationship Id="rId9" Type="http://schemas.openxmlformats.org/officeDocument/2006/relationships/slide" Target="slide112.xml"/><Relationship Id="rId14" Type="http://schemas.openxmlformats.org/officeDocument/2006/relationships/image" Target="../media/image27.jpeg"/><Relationship Id="rId22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image" Target="../media/image5.jpeg"/><Relationship Id="rId5" Type="http://schemas.openxmlformats.org/officeDocument/2006/relationships/image" Target="../media/image38.jpeg"/><Relationship Id="rId10" Type="http://schemas.openxmlformats.org/officeDocument/2006/relationships/image" Target="../media/image2.jpeg"/><Relationship Id="rId4" Type="http://schemas.openxmlformats.org/officeDocument/2006/relationships/slide" Target="slide30.xml"/><Relationship Id="rId9" Type="http://schemas.openxmlformats.org/officeDocument/2006/relationships/image" Target="../media/image4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11" Type="http://schemas.openxmlformats.org/officeDocument/2006/relationships/image" Target="../media/image5.jpeg"/><Relationship Id="rId5" Type="http://schemas.openxmlformats.org/officeDocument/2006/relationships/image" Target="../media/image42.jpeg"/><Relationship Id="rId10" Type="http://schemas.openxmlformats.org/officeDocument/2006/relationships/image" Target="../media/image2.jpeg"/><Relationship Id="rId4" Type="http://schemas.openxmlformats.org/officeDocument/2006/relationships/slide" Target="slide36.xml"/><Relationship Id="rId9" Type="http://schemas.openxmlformats.org/officeDocument/2006/relationships/image" Target="../media/image4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_Tra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7372" y="759073"/>
            <a:ext cx="2173137" cy="218732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xmlns="" id="{CC454745-EFB9-4F19-934B-F979E76DD164}"/>
              </a:ext>
            </a:extLst>
          </p:cNvPr>
          <p:cNvSpPr txBox="1"/>
          <p:nvPr/>
        </p:nvSpPr>
        <p:spPr>
          <a:xfrm>
            <a:off x="6179127" y="759073"/>
            <a:ext cx="4415259" cy="51808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Old English Text MT" panose="03040902040508030806" pitchFamily="66" charset="0"/>
                <a:ea typeface="Questrial"/>
                <a:cs typeface="Questrial"/>
                <a:sym typeface="Questrial"/>
              </a:rPr>
              <a:t>La Martiniere College, Lucknow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b="1" dirty="0">
              <a:solidFill>
                <a:srgbClr val="0070C0"/>
              </a:solidFill>
              <a:latin typeface="Lucida Calligraphy" pitchFamily="66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Independence Day Online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Flash Art Competition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15</a:t>
            </a:r>
            <a:r>
              <a:rPr lang="en-IN" sz="2400" b="1" baseline="30000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th</a:t>
            </a: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 August, 2020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1100" b="1" dirty="0">
              <a:solidFill>
                <a:srgbClr val="00B050"/>
              </a:solidFill>
              <a:latin typeface="Harrington" pitchFamily="82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V</a:t>
            </a:r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irtual Art </a:t>
            </a:r>
          </a:p>
          <a:p>
            <a:pPr algn="ctr"/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Gallery</a:t>
            </a:r>
          </a:p>
          <a:p>
            <a:pPr algn="ctr"/>
            <a:endParaRPr lang="en" sz="2000" b="1" dirty="0">
              <a:solidFill>
                <a:srgbClr val="0070C0"/>
              </a:solidFill>
              <a:latin typeface="Edwardian Script ITC" panose="030303020407070D0804" pitchFamily="66" charset="0"/>
              <a:ea typeface="Open Sans Extrabold" pitchFamily="34" charset="0"/>
              <a:cs typeface="Open Sans Extrabold" pitchFamily="34" charset="0"/>
              <a:sym typeface="Questrial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…In</a:t>
            </a:r>
            <a:r>
              <a:rPr lang="en-US" sz="2800" b="1" dirty="0">
                <a:solidFill>
                  <a:srgbClr val="0070C0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 Times of Covid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400" b="1" dirty="0">
              <a:solidFill>
                <a:srgbClr val="00B050"/>
              </a:solidFill>
              <a:latin typeface="Harrington" pitchFamily="82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rgbClr val="00B050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bg1"/>
              </a:solidFill>
              <a:latin typeface="Old English Text MT" panose="03040902040508030806" pitchFamily="66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B9D8678-2ADF-4405-9114-0922497D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Hara Noda, Wildson - I Am Better Off (Jazz Version) (Instrumental Version)">
            <a:hlinkClick r:id="" action="ppaction://media"/>
            <a:extLst>
              <a:ext uri="{FF2B5EF4-FFF2-40B4-BE49-F238E27FC236}">
                <a16:creationId xmlns:a16="http://schemas.microsoft.com/office/drawing/2014/main" xmlns="" id="{A989188F-BFC0-4DCD-BDBC-B27962534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694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3DB08771-0D46-46AC-AF11-1385FB15B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3" y="3491479"/>
            <a:ext cx="5440804" cy="327415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7D190EB-F20E-440B-8884-A30843E298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3" y="92362"/>
            <a:ext cx="5440803" cy="3399117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510954C9-87F5-4ECE-8FD6-BF97AF26B6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4" y="3209635"/>
            <a:ext cx="4951277" cy="355600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098DC52C-8069-4067-979A-6438AE6550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3" y="92362"/>
            <a:ext cx="4951277" cy="311727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5142DBC-E976-4781-AD1F-11236B8BEA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1D8083F-CB72-4864-972B-02384583D5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63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0474468-1C66-4309-9F35-6C47FC489B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45" y="50822"/>
            <a:ext cx="5006110" cy="675635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4DFCD3D-F855-4B89-9442-C978587E1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861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747CE4-9738-4D09-ABAF-66052458B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5" y="80296"/>
            <a:ext cx="4599710" cy="669740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0A6E9618-C00F-460B-9D32-83301C3F9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1889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C40695-BCB8-4F09-A9BF-86AA03112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27" y="106239"/>
            <a:ext cx="4913746" cy="66455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B43DFDE-50B6-4B6A-8C6E-F7C9A8807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951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611B02-31B3-4288-9818-C4E4D046A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45" y="84149"/>
            <a:ext cx="5412510" cy="668970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4B1DDBA-4413-4757-AEC8-DC6F5F825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742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DA7910-A75D-4052-8C4C-8FFDE1423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87" y="311727"/>
            <a:ext cx="4255025" cy="623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1F285B-E345-44EA-9FDC-6FCF7A255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86" y="311726"/>
            <a:ext cx="4255025" cy="62345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06CB2F33-F3B2-4C00-9C3D-A6FFBD06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276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H:\Nur\finalists\NUR E- Abraham Murta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0" y="101612"/>
            <a:ext cx="9397741" cy="66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516D1EC-A9BC-4D4A-96AC-07DC19CBA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355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Nur\finalists\NUR B- Anirudh Deepa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337" r="8235" b="12905"/>
          <a:stretch/>
        </p:blipFill>
        <p:spPr bwMode="auto">
          <a:xfrm>
            <a:off x="3889912" y="83917"/>
            <a:ext cx="5100320" cy="669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FE4138E-34C8-4265-97E6-4345EAA508E9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E652E40-91BC-46A9-A742-044175F42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791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Nur\finalists\NUR C- Arjun Set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91969" y="-935367"/>
            <a:ext cx="6562361" cy="87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5E59BAF-928D-410B-8C35-5C124FDB375E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AA6A5BD-25CC-4B20-A2B2-BFFE35B20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BC6472E-9398-46ED-A585-D1ADC8E19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F0EB38D-CEAF-4979-8D5C-839921785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469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Nur\finalists\NUR B- Swar Dube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 bwMode="auto">
          <a:xfrm>
            <a:off x="3808502" y="111760"/>
            <a:ext cx="5156261" cy="66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28F83A9-732B-4580-BCFF-3954B87F5B3C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34F2EE7-CE79-4041-BBA2-2B72AD23A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3D6B1A2-614B-4FC6-BDFD-F70675561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E580504-A332-4FFD-8F69-2AC15DE7F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400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:\Nur\finalists\NUR C- PRAKARSH SRIVASTA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4979" r="4223" b="8316"/>
          <a:stretch/>
        </p:blipFill>
        <p:spPr bwMode="auto">
          <a:xfrm rot="5400000">
            <a:off x="2855830" y="979547"/>
            <a:ext cx="6886326" cy="487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3C1B922-4229-4B52-B394-6353205C9CCA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7AB5344-B7D4-4BB8-9A04-70ACDE7AF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CAAC931-3C0C-4605-A764-268F2A15D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CF7B3BB-88D7-4C11-A709-605D87596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1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1246EA3D-708A-41AA-91CB-C46AA51F5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5" y="3429000"/>
            <a:ext cx="5468613" cy="327198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8DCB2F5A-CEFE-4FEB-A0E7-C8988D586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5" y="157018"/>
            <a:ext cx="5468613" cy="327198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A6FF9DB3-CA92-49DB-B953-17F06C75CF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1" y="157018"/>
            <a:ext cx="5348541" cy="327198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3524F1C-1B6C-4E11-9DD2-71618C795D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1" y="3429000"/>
            <a:ext cx="5348541" cy="327198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B49053B-76C7-4410-A330-2B81AFB4A4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CC5F7316-713C-484E-BD26-290BD705AE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8283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:\Nur\finalists\NUR E- Prabir A.Kewlan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t="3005" r="1672" b="3913"/>
          <a:stretch/>
        </p:blipFill>
        <p:spPr bwMode="auto">
          <a:xfrm>
            <a:off x="143664" y="121297"/>
            <a:ext cx="9355605" cy="65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462E509-AD7C-40C7-9239-D107922E5C48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6DF56A4-2887-4E11-AEFD-737C03078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F590CF1-9C82-43D7-8F20-B2839E648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3065A7C-FC5E-46AF-9C27-4D7304D6E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238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:\Nur\finalists\NUR D- RUYUM PEG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b="14313"/>
          <a:stretch/>
        </p:blipFill>
        <p:spPr bwMode="auto">
          <a:xfrm>
            <a:off x="65223" y="101601"/>
            <a:ext cx="10036661" cy="66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FC8CB7D-DADA-418C-879E-D1BB75DA88F0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F928F35-C1F8-4A36-8629-5EFF26E60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5C94826-805C-4F50-AC06-609F0F747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F8B9481-4915-4797-919A-0CDDDC5E0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1833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:\Nur\finalists\NUR C- Arsh Shar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4942" r="10229" b="7809"/>
          <a:stretch/>
        </p:blipFill>
        <p:spPr bwMode="auto">
          <a:xfrm>
            <a:off x="143664" y="125168"/>
            <a:ext cx="9955944" cy="658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C0E30A-C092-4366-B444-C985B6E96AA1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C05E60-9E57-41B7-86FF-57F8716F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9F72ADB-7FC1-4AF9-885C-7B6906DF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1CB8ADA-AA54-4624-8A7B-CFA048BB4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19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BB3CFEF-02A3-4E59-AAAC-C923AC8EE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855" y="137159"/>
            <a:ext cx="5137621" cy="329184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0A4385C-7F3D-494D-AB7C-09995814D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789" y="3429000"/>
            <a:ext cx="4934421" cy="329184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2F39CD27-8C35-4C99-A66A-D761DC1965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4" y="137160"/>
            <a:ext cx="4934421" cy="329184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54DD1DC-DB91-4970-93AE-00D4A00BB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9DA84BDC-A74C-42CD-9D99-D8B6565D7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72E062FD-AEE7-43E1-9AC9-C5E07088B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858" y="2234490"/>
            <a:ext cx="3062544" cy="453815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F0DCAE37-C1D8-40A6-BC86-6A0B8AE3A4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03" y="101600"/>
            <a:ext cx="2787687" cy="426578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76D6AF-D22F-4379-8041-4A9E345093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05" y="2218242"/>
            <a:ext cx="3087831" cy="453815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75A5563D-AE63-4DA4-88EA-623F56C654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0" y="85353"/>
            <a:ext cx="2999377" cy="426578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B0B4524-0E40-4432-B917-B3F292F2F8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44D3AB1-0165-4474-9FBB-98B6AD9FFA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60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2316AC4C-F5F3-4B3D-AFF5-A11C26D16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69" y="2534893"/>
            <a:ext cx="2993196" cy="425845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9163F126-50E8-407E-B895-E0A9C63B9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82" y="180108"/>
            <a:ext cx="2845039" cy="370840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139F73CF-E8EB-4446-A983-DBE56DF910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75" y="2534893"/>
            <a:ext cx="2845039" cy="425845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5A262670-EF52-4DA1-9A78-FE1CA32641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" y="83128"/>
            <a:ext cx="3027697" cy="38053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9773C9B-23DA-4BE8-8F4A-CE336B9CC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FF1DF715-07C5-4963-AA7F-94967A9F9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06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0F6F9C90-161F-48BA-A710-744DC33DF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59" y="2807854"/>
            <a:ext cx="2981750" cy="388389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365939-AEE5-4D43-8B7D-059A74465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57" y="2807854"/>
            <a:ext cx="2671964" cy="388389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0C7F1A40-3343-46A9-A1F5-FF7169ABCF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05" y="110837"/>
            <a:ext cx="3092060" cy="399010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7921AD8D-DD46-4F7F-BB67-3371D645CD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6" y="110837"/>
            <a:ext cx="2819628" cy="399010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9CCA721-FAF5-441A-8E39-7F0FEE960F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3B1F6F85-3FBF-4453-961C-C76F0F7248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66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2F05BD7B-A88D-47E2-85C1-7DCB2C36E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65" y="101600"/>
            <a:ext cx="3001817" cy="364318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A1910C8-5EE0-46C0-B397-8A8EE076C5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12" y="2949328"/>
            <a:ext cx="2816208" cy="376088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CB872C21-5D8B-4D22-8BF3-4C3B0BE850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89" y="2949328"/>
            <a:ext cx="3116448" cy="376088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4F0F277B-EDF6-4AB5-A6DC-EBDC4AF954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1" y="101600"/>
            <a:ext cx="2689237" cy="361141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06C4846-29E9-45C7-A11C-A77745F38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7A2442A-E57D-44EF-9515-16E164152E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84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9BE06765-0929-4078-AA59-E1DEFF620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33" y="2689723"/>
            <a:ext cx="2842371" cy="395607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1330FE31-9DB9-4B29-9B5D-BEBB19FC5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"/>
            <a:ext cx="3082174" cy="404067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94D8CC43-0DE1-47D6-8602-AEB2369404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43" y="2494049"/>
            <a:ext cx="3134828" cy="415174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88B6AB3C-4511-42B0-AD76-3D4BE4537E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" y="129540"/>
            <a:ext cx="2749118" cy="41517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EAF947-7EBA-46BD-BE83-16BA22BD7F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8BDB9A2-C5D0-49EB-8B47-F9375EB1B4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0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4FC50EAD-5E2D-4C61-A5E8-5B77248FE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26" y="114405"/>
            <a:ext cx="3155501" cy="431831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0DC7C01-A3CE-4280-B763-B88EE5547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17" y="2687780"/>
            <a:ext cx="2824587" cy="410556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FEC96EDA-057E-42D2-A13F-C122075A4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97" y="2687779"/>
            <a:ext cx="2916141" cy="410556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5CDC5BBD-05D1-48AF-866F-0B74C461BE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6" y="114405"/>
            <a:ext cx="2651913" cy="431831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D2DE85C-F87F-48D8-9FE6-2319F08C9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E226D91D-EA9E-4FE9-9A55-A3C0D4EBEC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03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3758B0AC-72FF-4034-B8ED-57AEBB51B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31" y="2900218"/>
            <a:ext cx="2721409" cy="384694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837CE8-4262-4BDA-804B-2A3E77A38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97" y="110834"/>
            <a:ext cx="3383294" cy="384694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3979376F-57F5-4527-9682-BEC52C0E7E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35" y="2900218"/>
            <a:ext cx="2774822" cy="384694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0B318B08-69AE-4073-A10C-EE92139CB4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" y="110836"/>
            <a:ext cx="2550141" cy="361372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183A701-E7F1-4495-A7F9-D0593CB77B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C8BBF9A7-42AE-4FB5-9596-929DFBE6CE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79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order design with color pencil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8"/>
          <a:stretch/>
        </p:blipFill>
        <p:spPr bwMode="auto">
          <a:xfrm>
            <a:off x="2677886" y="1410790"/>
            <a:ext cx="9104811" cy="52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526" y="1815737"/>
            <a:ext cx="8556171" cy="3072231"/>
          </a:xfrm>
          <a:noFill/>
        </p:spPr>
        <p:txBody>
          <a:bodyPr>
            <a:normAutofit/>
          </a:bodyPr>
          <a:lstStyle/>
          <a:p>
            <a: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  <a:t>An Online Art Competition was held on Independence Day, 2020</a:t>
            </a:r>
            <a:b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  <a:t> </a:t>
            </a: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For Nursery &amp; Preparatory and Classes I to V.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 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Nearly 400 pupils participated. 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Enjoy viewing the entries of the winners and </a:t>
            </a:r>
            <a:r>
              <a:rPr lang="en-US" sz="1800" b="1" cap="none">
                <a:solidFill>
                  <a:srgbClr val="C00000"/>
                </a:solidFill>
                <a:latin typeface="Lucida Calligraphy" panose="03010101010101010101" pitchFamily="66" charset="0"/>
              </a:rPr>
              <a:t>all </a:t>
            </a:r>
            <a:r>
              <a:rPr lang="en-US" sz="1800" b="1" cap="none" smtClean="0">
                <a:solidFill>
                  <a:srgbClr val="C00000"/>
                </a:solidFill>
                <a:latin typeface="Lucida Calligraphy" panose="03010101010101010101" pitchFamily="66" charset="0"/>
              </a:rPr>
              <a:t>contestants’ </a:t>
            </a: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in this Virtual Art Gallery.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6526" y="378823"/>
            <a:ext cx="7106194" cy="8098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INTRODUCTION</a:t>
            </a:r>
            <a:endParaRPr lang="en-US" b="1" dirty="0"/>
          </a:p>
        </p:txBody>
      </p: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DFCDEC8-7294-49A7-914E-02A4A3AA8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F253F0F3-D60C-4AD8-BED5-0A5BBB902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7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A3519F56-A3A7-4EDB-A866-7C990B0CC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08" y="2687782"/>
            <a:ext cx="3194702" cy="40488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3A510FDA-C8BB-49BE-BC3F-18ACCC3C5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7630"/>
            <a:ext cx="2678545" cy="382847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88A3DD3E-2F95-4CEA-A0BB-3CD94B976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19" y="2687782"/>
            <a:ext cx="3064388" cy="399495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8BF57A8F-F8D5-4915-9CDA-D40BEB1FDB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0" y="87629"/>
            <a:ext cx="2770536" cy="382847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1CDCA5D-550F-4E8F-9C28-034FB4666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7FFAAB15-0D05-4A55-A690-99D0AF943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1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CEB74003-911A-4674-B0CD-8D8BF3585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55" y="2418760"/>
            <a:ext cx="3204850" cy="432798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FA531FDC-B31A-4DBF-9A9B-4EFBE1182E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836"/>
            <a:ext cx="2692294" cy="373149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517F50BC-666F-4D2A-9B7F-59C4D3906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37" y="2418761"/>
            <a:ext cx="3618402" cy="432798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6110F78F-387F-452C-B72E-EBD7F28695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" y="110835"/>
            <a:ext cx="2179088" cy="373149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47DE736-7C3E-4BA5-953C-F1B657A06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53A72C0-FCA7-4122-BA60-ACA2BFB04D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58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AAC2DD4F-D7A8-4F57-9B0B-5A9848A25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20" y="2262910"/>
            <a:ext cx="2912892" cy="453538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04F185E-C82E-40F7-829F-B9734D5627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67" y="59703"/>
            <a:ext cx="2912892" cy="423520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F7177969-14B3-4F39-A583-AB1FE776B0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27" y="2262910"/>
            <a:ext cx="2966180" cy="453538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DFAF5011-DA2A-48F8-9752-DAAAC75166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" y="59703"/>
            <a:ext cx="3039272" cy="423520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7BD6CE1-6D9C-4A33-9AA0-2F0AF977D8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38B3DA4E-0276-43C4-8D07-A86081C9F9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03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A2792061-538A-4357-ABA2-265ADAF25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819563"/>
            <a:ext cx="2980889" cy="492298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B2C39EE5-C6D1-4BF7-8B5A-B8502F708D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2" y="1819563"/>
            <a:ext cx="2980889" cy="492298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53837556-9F25-4D4B-8AC8-7F2360E8AC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0834"/>
            <a:ext cx="2980889" cy="492298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14869A57-C85C-454D-8384-1513634BC5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" y="110836"/>
            <a:ext cx="2913778" cy="492298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A42BC07-543B-4483-B3D8-4869305243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72AC46E9-6E60-4531-BC27-329FE439D2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52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E87D75A-3423-4E57-9652-0D7CEB3ECE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52" y="2099634"/>
            <a:ext cx="2685863" cy="468283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C7BE8F3-D2BB-46B3-B8FE-02FE5303B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48" y="181450"/>
            <a:ext cx="2901245" cy="468283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81AB65E3-6498-4827-A19F-342D50B023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8" y="2099634"/>
            <a:ext cx="3214181" cy="467062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B04E99F6-FA23-4BB7-A7A8-3EE9999E91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8" y="181450"/>
            <a:ext cx="2805151" cy="467062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007E1ED-5442-4D99-A75D-9B197683C2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9E6D1740-C81C-4C4B-A2B2-FF998C41F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01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E0BA953-AF2F-4FA7-816B-0288D972C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99" y="2503055"/>
            <a:ext cx="2923713" cy="427643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5900F92-384E-410C-B926-9A19823198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93" y="129309"/>
            <a:ext cx="2836928" cy="427643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FC74D62D-9D20-4F28-B993-AADDAD731A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37" y="2503055"/>
            <a:ext cx="2836928" cy="4276436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6ABDE1BE-DAD2-4557-8CF4-BE74CCCB1E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7" y="129309"/>
            <a:ext cx="2937842" cy="42764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55E8D0A-998B-4BEF-8DAE-A29FE599F7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9CE51DD-FE82-400A-9903-6E9E6515C7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3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CC611B02-31B3-4288-9818-C4E4D046A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46" y="2018145"/>
            <a:ext cx="2755355" cy="472901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A8C40695-BCB8-4F09-A9BF-86AA03112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180" y="120071"/>
            <a:ext cx="2602784" cy="47290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14747CE4-9738-4D09-ABAF-66052458BA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58" y="2018145"/>
            <a:ext cx="3247840" cy="47290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D0474468-1C66-4309-9F35-6C47FC489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7" y="120071"/>
            <a:ext cx="2922119" cy="472901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44639C9-FFBE-49D0-B98A-923B1CC0A4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595AEE8-65A0-47E7-ACEA-6FD4681D38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3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80DA7910-A75D-4052-8C4C-8FFDE1423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87" y="311727"/>
            <a:ext cx="4255025" cy="62345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51C82E8-46D5-46AA-8B9E-B5E563758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461D2CF-B033-4FBD-B2C2-8951E7EE8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62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509" y="287383"/>
            <a:ext cx="11612880" cy="4454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Thank You for Viewing</a:t>
            </a:r>
          </a:p>
        </p:txBody>
      </p:sp>
    </p:spTree>
    <p:extLst>
      <p:ext uri="{BB962C8B-B14F-4D97-AF65-F5344CB8AC3E}">
        <p14:creationId xmlns:p14="http://schemas.microsoft.com/office/powerpoint/2010/main" val="2440141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45E1418-CDDE-49B4-9893-3FC7BCB41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5" y="92364"/>
            <a:ext cx="10722830" cy="66732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41237F6-2911-4EFE-9C20-74F93D5DA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63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"/>
          <a:stretch/>
        </p:blipFill>
        <p:spPr>
          <a:xfrm>
            <a:off x="4257160" y="381000"/>
            <a:ext cx="7829474" cy="6327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1448" y="3260435"/>
            <a:ext cx="4907352" cy="285403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Bernard MT Condensed" pitchFamily="18" charset="0"/>
              </a:rPr>
              <a:t>VIRTUAL ART GALLERY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Bernard MT Condensed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ernard MT Condensed" pitchFamily="18" charset="0"/>
              </a:rPr>
              <a:t>Nursery</a:t>
            </a:r>
            <a:endParaRPr lang="en-US" sz="4000" b="1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pic>
        <p:nvPicPr>
          <p:cNvPr id="1097" name="Picture 7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2212" b="4969"/>
          <a:stretch/>
        </p:blipFill>
        <p:spPr bwMode="auto">
          <a:xfrm rot="5400000">
            <a:off x="-1246079" y="1550882"/>
            <a:ext cx="6606958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C66B7AE-E920-494D-8689-BECF8C447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E73A5341-5DFD-4152-BDB6-1652A0B7C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98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227C12-6150-4FC5-8172-BF2E5F97B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8" y="120073"/>
            <a:ext cx="11041324" cy="661785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7CA5A43-2237-4137-873D-D7683FBF9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37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3E91BA-4F1A-402E-9B55-398D8406D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7" y="110836"/>
            <a:ext cx="10663466" cy="663632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166FE85-61A4-44E9-B7F8-8CCC11F73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36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9FC2BD-93A0-4936-82AF-7AC9517B1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8" y="101600"/>
            <a:ext cx="11102964" cy="66548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EFD6830B-4974-45BD-B745-86AAD9B81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66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098AAE-E039-4DD4-AA33-ADD0CE177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09893"/>
            <a:ext cx="10160000" cy="663821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9830998-507A-4F65-B2D7-92481E2CC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20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613CEF-C4D6-4F40-9603-E35C225C7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4" y="129309"/>
            <a:ext cx="10706772" cy="659938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9CE3344-D31C-4B38-9500-945B3BF17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68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C9F5B7-9139-4A80-AB10-4848CE0E7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8" y="101600"/>
            <a:ext cx="10185384" cy="66548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F7C880C-DA89-4F5B-8BC4-A86CA2BA3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36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84C686-8386-47A8-99AB-F66BEEA71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22" y="1769918"/>
            <a:ext cx="5383355" cy="3318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69716D-511C-4E0B-A480-AC58E44D4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3" y="129309"/>
            <a:ext cx="10706772" cy="659938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206B681-5059-49E7-B974-F35E659B9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2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8DC52C-8069-4067-979A-6438AE655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1" y="129310"/>
            <a:ext cx="10482038" cy="659938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17F0AD3-ADC8-4E78-BFFD-7B3DCA9FF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9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D190EB-F20E-440B-8884-A30843E29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128346"/>
            <a:ext cx="10566402" cy="660130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13AA3480-EC55-4F19-B0CB-673D88BE7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95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0954C9-87F5-4ECE-8FD6-BF97AF26B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26" y="132127"/>
            <a:ext cx="9180948" cy="65937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0ECE7AF-32F9-42E8-BD93-6C181EACC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16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91092"/>
            <a:ext cx="11793219" cy="647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1709" y="2349555"/>
            <a:ext cx="10150764" cy="233910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  <a:r>
              <a:rPr lang="en-US" sz="4400" dirty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Copperplate Gothic Bold" pitchFamily="34" charset="0"/>
              </a:rPr>
              <a:t>Nursery</a:t>
            </a:r>
            <a:r>
              <a:rPr lang="en-US" sz="4400" dirty="0">
                <a:solidFill>
                  <a:prstClr val="black"/>
                </a:solidFill>
                <a:latin typeface="Century Schoolbook"/>
              </a:rPr>
              <a:t/>
            </a:r>
            <a:br>
              <a:rPr lang="en-US" sz="4400" dirty="0">
                <a:solidFill>
                  <a:prstClr val="black"/>
                </a:solidFill>
                <a:latin typeface="Century Schoolbook"/>
              </a:rPr>
            </a:b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Edwardian Script ITC" panose="030303020407070D0804" pitchFamily="66" charset="0"/>
              </a:rPr>
              <a:t>Topic: </a:t>
            </a:r>
            <a:r>
              <a:rPr lang="en-US" sz="5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Our National Flag</a:t>
            </a:r>
          </a:p>
        </p:txBody>
      </p:sp>
      <p:pic>
        <p:nvPicPr>
          <p:cNvPr id="9218" name="Picture 2" descr="E:\001 LA MARTINIERE COLLEGE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997839"/>
            <a:ext cx="1639079" cy="30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0F95979-9546-4E5D-889A-78283653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F41669A-483E-44F0-9C35-C68D3AA52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63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B08771-0D46-46AC-AF11-1385FB15B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49588"/>
            <a:ext cx="11231418" cy="675882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1E51C9C-22B0-4E42-87C5-03B4C72D2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13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FF9DB3-CA92-49DB-B953-17F06C75C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" y="83984"/>
            <a:ext cx="10935854" cy="669003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70C278A-6F3D-4DA2-BF5A-16282DA7E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3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CB2F5A-CEFE-4FEB-A0E7-C8988D586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6" y="74534"/>
            <a:ext cx="11212948" cy="670893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F211ADDD-39DD-4944-AD53-7E0174EB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00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524F1C-1B6C-4E11-9DD2-71618C795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0" y="147782"/>
            <a:ext cx="10727280" cy="65624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47B61B9-3EEC-4730-BA63-BE334927B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844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46EA3D-708A-41AA-91CB-C46AA51F5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63" y="101600"/>
            <a:ext cx="11122474" cy="66548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2F12AEE-0D94-4834-8959-B693FEAA5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7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39CD27-8C35-4C99-A66A-D761DC196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5600"/>
            <a:ext cx="9753602" cy="65068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9BA7890-642D-4216-859F-41881592D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1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B3CFEF-02A3-4E59-AAAC-C923AC8EE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3" y="168162"/>
            <a:ext cx="10178474" cy="652167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9BDE8A0-90A2-43C2-9192-C38DF224F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19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A4385C-7F3D-494D-AB7C-09995814D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09" y="129309"/>
            <a:ext cx="9892382" cy="659938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1ED4854-59E5-4791-8733-C99953770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69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A5563D-AE63-4DA4-88EA-623F56C65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63" y="92416"/>
            <a:ext cx="4692074" cy="667316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AB32292-58BA-4691-98FE-581E7F885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948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76D6AF-D22F-4379-8041-4A9E34509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4" y="89648"/>
            <a:ext cx="4544292" cy="667870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F6666275-2E12-4E05-B749-72186B2D1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mpty classroom background flat style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0" r="8684" b="18172"/>
          <a:stretch/>
        </p:blipFill>
        <p:spPr bwMode="auto">
          <a:xfrm>
            <a:off x="155576" y="160338"/>
            <a:ext cx="11904998" cy="662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Nur\finalists\NUR B- Anirudh Deep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66388" y="-9022038"/>
            <a:ext cx="647286" cy="8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Nur\finalists\NUR B- Swar Dube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60574" y="-9134463"/>
            <a:ext cx="597361" cy="8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H:\Nur\finalists\NUR E- Abraham Murtaz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22" y="2190072"/>
            <a:ext cx="1237105" cy="8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Nur\finalists\NUR B- Anirudh Deepak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74" y="887877"/>
            <a:ext cx="897114" cy="12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:\Nur\finalists\NUR C- Arjun Sethi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76676" y="780624"/>
            <a:ext cx="952670" cy="127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:\Nur\finalists\NUR B- Swar Dubey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334" y="887877"/>
            <a:ext cx="895398" cy="127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:\Nur\finalists\NUR C- PRAKARSH SRIVASTAV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4428" y="1017934"/>
            <a:ext cx="1339586" cy="100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:\Nur\finalists\NUR E- Prabir A.Kewlani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76" y="2357199"/>
            <a:ext cx="1177741" cy="8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:\Nur\finalists\NUR D- RUYUM PEGU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33" y="2158763"/>
            <a:ext cx="1174756" cy="88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:\Nur\finalists\NUR C- Arsh Sharma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92" y="2281472"/>
            <a:ext cx="1235507" cy="75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lassroom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lassroom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:\illustration-featuring-clean-empty-classroom-260nw-191693099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3AC91D-87A0-4BD2-B3CB-76EF05911BFF}"/>
              </a:ext>
            </a:extLst>
          </p:cNvPr>
          <p:cNvSpPr txBox="1"/>
          <p:nvPr/>
        </p:nvSpPr>
        <p:spPr>
          <a:xfrm>
            <a:off x="6160743" y="251855"/>
            <a:ext cx="12702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itchFamily="34" charset="0"/>
              </a:rPr>
              <a:t>nursery</a:t>
            </a:r>
            <a:endParaRPr lang="en-IN" dirty="0">
              <a:solidFill>
                <a:srgbClr val="003300"/>
              </a:solidFill>
            </a:endParaRPr>
          </a:p>
        </p:txBody>
      </p:sp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B9143C7-0D63-4CD7-9090-4FA6F445C7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9EC41DA-F55D-442B-902F-20079E90F17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81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DCAE37-C1D8-40A6-BC86-6A0B8AE3A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7" y="93449"/>
            <a:ext cx="4359566" cy="667110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09F052E-72B4-448F-B7C0-2B1AFA1FF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821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E062FD-AEE7-43E1-9AC9-C5E07088B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91" y="75764"/>
            <a:ext cx="4525818" cy="67064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1900B23F-095D-46C1-A394-0DE62F38F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9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262670-EF52-4DA1-9A78-FE1CA3264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63" y="97280"/>
            <a:ext cx="5301674" cy="666344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BA13277-476D-440F-BD20-9C3856957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04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9F73CF-E8EB-4446-A983-DBE56DF91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3" y="69531"/>
            <a:ext cx="4488874" cy="671893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F55FF4E2-3C41-4DCE-B5A7-076A39089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812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63F126-50E8-407E-B895-E0A9C63B9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26" y="94128"/>
            <a:ext cx="5116948" cy="666974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C35F1A0-CE56-4961-AC45-1852A70BA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301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16AC4C-F5F3-4B3D-AFF5-A11C26D16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7" y="78129"/>
            <a:ext cx="4710546" cy="670174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94AF34E-BF50-4E9F-A0B9-932D1FA89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88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21AD8D-DD46-4F7F-BB67-3371D645C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1" y="82939"/>
            <a:ext cx="4729018" cy="66921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09FA9A9C-E670-41E0-A088-29D5A3291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36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365939-AEE5-4D43-8B7D-059A744652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36" y="45720"/>
            <a:ext cx="4655128" cy="676656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59886DB-D2E9-48D4-921F-34561DC3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613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7F1A40-3343-46A9-A1F5-FF7169ABC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82" y="79777"/>
            <a:ext cx="5190836" cy="6698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BC38774-0074-403A-B402-1DD17AAE8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8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6F9C90-161F-48BA-A710-744DC33DF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27" y="96451"/>
            <a:ext cx="5116946" cy="666509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67E593A-B037-4A17-9263-7A8C2E14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1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:\Nur\finalists\NUR B- Anirudh Deepak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41" y="768126"/>
            <a:ext cx="2591357" cy="351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Nur\finalists\NUR B- Swar Dubey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421" y="768126"/>
            <a:ext cx="2315527" cy="328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Nur\finalists\NUR C- Arjun Sethi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92886" y="378567"/>
            <a:ext cx="2337355" cy="31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Nur\finalists\NUR C- Arsh Sharma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1241" r="9634"/>
          <a:stretch/>
        </p:blipFill>
        <p:spPr bwMode="auto">
          <a:xfrm>
            <a:off x="9119800" y="4343910"/>
            <a:ext cx="2552281" cy="185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Nur\finalists\NUR E- Prabir A.Kewlani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957" y="4535277"/>
            <a:ext cx="2930850" cy="21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Nur\finalists\NUR C- PRAKARSH SRIVASTAV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0200" y="3716066"/>
            <a:ext cx="2984790" cy="223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Nur\finalists\NUR D- RUYUM PEGU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668" y="4184525"/>
            <a:ext cx="2811097" cy="21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:\Nur\finalists\NUR E- Abraham Murtaza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" y="831505"/>
            <a:ext cx="3154391" cy="22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12" y="2631636"/>
            <a:ext cx="536503" cy="7391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80597" y="3798355"/>
            <a:ext cx="535010" cy="686375"/>
            <a:chOff x="3283432" y="2633082"/>
            <a:chExt cx="2704853" cy="371254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584790" y="2684451"/>
            <a:ext cx="535010" cy="686375"/>
            <a:chOff x="3283432" y="2633082"/>
            <a:chExt cx="2704853" cy="37125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1137071" y="3591830"/>
            <a:ext cx="535010" cy="686375"/>
            <a:chOff x="3270741" y="1299582"/>
            <a:chExt cx="3099879" cy="425473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3603E52-9AF0-4A96-88A3-1D70A201FDBA}"/>
              </a:ext>
            </a:extLst>
          </p:cNvPr>
          <p:cNvGrpSpPr/>
          <p:nvPr/>
        </p:nvGrpSpPr>
        <p:grpSpPr>
          <a:xfrm>
            <a:off x="1921080" y="5926398"/>
            <a:ext cx="538960" cy="717432"/>
            <a:chOff x="3270741" y="1299582"/>
            <a:chExt cx="3099879" cy="425473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17E4DECE-F264-4F8B-B552-D65081654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3691BCC3-7C30-4739-A345-55A63753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937D0DC-E910-42D9-900E-D37AECD90F88}"/>
              </a:ext>
            </a:extLst>
          </p:cNvPr>
          <p:cNvGrpSpPr/>
          <p:nvPr/>
        </p:nvGrpSpPr>
        <p:grpSpPr>
          <a:xfrm>
            <a:off x="5252208" y="6161616"/>
            <a:ext cx="538960" cy="717432"/>
            <a:chOff x="3270741" y="1299582"/>
            <a:chExt cx="3099879" cy="42547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56951447-3631-4347-A76E-790F9B3CA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31C75F8F-596C-451B-86AC-A346FF184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2150A41-C733-4CBF-8072-A3B9C015C1FD}"/>
              </a:ext>
            </a:extLst>
          </p:cNvPr>
          <p:cNvGrpSpPr/>
          <p:nvPr/>
        </p:nvGrpSpPr>
        <p:grpSpPr>
          <a:xfrm>
            <a:off x="8284665" y="5897693"/>
            <a:ext cx="538960" cy="717432"/>
            <a:chOff x="3270741" y="1299582"/>
            <a:chExt cx="3099879" cy="425473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234AC93-6172-4282-8D08-1ED446B19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BC378BB2-C018-479B-8A84-ED6689515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3AA2ADB-CACC-485B-8CCF-D4CE204B55C6}"/>
              </a:ext>
            </a:extLst>
          </p:cNvPr>
          <p:cNvGrpSpPr/>
          <p:nvPr/>
        </p:nvGrpSpPr>
        <p:grpSpPr>
          <a:xfrm>
            <a:off x="11184399" y="5802900"/>
            <a:ext cx="538960" cy="717432"/>
            <a:chOff x="3270741" y="1299582"/>
            <a:chExt cx="3099879" cy="425473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E9147536-448B-480C-858D-7F39E6CA6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B7B1DEFC-5FE2-483B-8BAA-67DF0A5A1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556ED1-3A89-4251-819E-3B033017BC80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2DB37A-F953-4815-A74D-0EEF8F5292C6}"/>
              </a:ext>
            </a:extLst>
          </p:cNvPr>
          <p:cNvSpPr txBox="1"/>
          <p:nvPr/>
        </p:nvSpPr>
        <p:spPr>
          <a:xfrm>
            <a:off x="5330068" y="152399"/>
            <a:ext cx="1270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pperplate Gothic Bold" pitchFamily="34" charset="0"/>
              </a:rPr>
              <a:t>nursery</a:t>
            </a:r>
            <a:endParaRPr lang="en-IN" dirty="0"/>
          </a:p>
        </p:txBody>
      </p:sp>
      <p:pic>
        <p:nvPicPr>
          <p:cNvPr id="5" name="Picture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3A665CA-1BC8-4323-9986-95EFD5BE376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07" y="6541008"/>
            <a:ext cx="926592" cy="316992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85BE576-35A0-4B78-A8C7-3AB4E15593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423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0F277B-EDF6-4AB5-A6DC-EBDC4AF95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17" y="92416"/>
            <a:ext cx="4969166" cy="667316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A9971E5-2F9E-4D1D-AA68-D53D048A8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90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872C21-5D8B-4D22-8BF3-4C3B0BE85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18543"/>
            <a:ext cx="5486400" cy="662091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FE307581-D1ED-468F-85AC-3D09F180C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889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05BD7B-A88D-47E2-85C1-7DCB2C36E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08" y="133316"/>
            <a:ext cx="5430984" cy="659136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376A5E9-2B61-4931-A556-9786A79C6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752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1910C8-5EE0-46C0-B397-8A8EE076C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45" y="86310"/>
            <a:ext cx="5006110" cy="668538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642F8BA-4430-453A-A7E8-5F3504E77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83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B6AB3C-4511-42B0-AD76-3D4BE4537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36" y="67328"/>
            <a:ext cx="4451928" cy="672334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F67D0F70-287C-468C-A7B3-EDB37F667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367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D8CC43-0DE1-47D6-8602-AEB236940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65042"/>
            <a:ext cx="5080000" cy="672791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7CD5CB2-F033-44DF-972F-D75BE0CE9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773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30FE31-9DB9-4B29-9B5D-BEBB19FC5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99103"/>
            <a:ext cx="5080000" cy="665979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07ED9CE-B00F-4D75-9AF7-B83596F9A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944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E06765-0929-4078-AA59-E1DEFF620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0" y="138028"/>
            <a:ext cx="4729020" cy="658194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8B0E91A-9A73-4454-9847-8F2706457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156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DC5BBD-05D1-48AF-866F-0B74C461B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63" y="105101"/>
            <a:ext cx="4082474" cy="664779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6548FD6-A3D2-40E5-952D-02A09E64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958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C96EDA-057E-42D2-A13F-C122075A4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0" y="100067"/>
            <a:ext cx="4729020" cy="665786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B07A1EC-70B3-435F-9E21-8DFE9480F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67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F64EEC-8855-435D-9CB1-7F43C632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7918" y="1057365"/>
            <a:ext cx="5757094" cy="48404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1" y="1057365"/>
            <a:ext cx="5757094" cy="48404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313938" y="1426642"/>
            <a:ext cx="5380290" cy="2862223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  <a:latin typeface="Tempus Sans ITC" pitchFamily="82" charset="0"/>
              </a:rPr>
              <a:t>Participants’ </a:t>
            </a:r>
            <a:endParaRPr lang="en-US" sz="6600" b="1" dirty="0">
              <a:solidFill>
                <a:srgbClr val="002060"/>
              </a:solidFill>
              <a:latin typeface="Tempus Sans ITC" pitchFamily="82" charset="0"/>
            </a:endParaRPr>
          </a:p>
          <a:p>
            <a:pPr algn="ctr"/>
            <a:r>
              <a:rPr lang="en-US" sz="6600" b="1" dirty="0">
                <a:solidFill>
                  <a:srgbClr val="002060"/>
                </a:solidFill>
                <a:latin typeface="Tempus Sans ITC" pitchFamily="82" charset="0"/>
              </a:rPr>
              <a:t>Gallery</a:t>
            </a:r>
          </a:p>
        </p:txBody>
      </p: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C49C0D7-4120-43C5-A174-4A2AFF06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EE36E6B2-5792-4D66-9214-FAC3898EB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959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C50EAD-5E2D-4C61-A5E8-5B77248FE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72" y="117324"/>
            <a:ext cx="4839856" cy="66233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1D939C4-0E38-4DD4-B408-B73244AC4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420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DC7C01-A3CE-4280-B763-B88EE5547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35" y="110837"/>
            <a:ext cx="4565730" cy="663632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5B75067-C70A-4945-8496-7B28FDA16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50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318B08-69AE-4073-A10C-EE92139CB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63" y="104505"/>
            <a:ext cx="4692074" cy="664899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ECCDB0C-DD3A-49E6-BC2B-1C6A9430D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753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79376F-57F5-4527-9682-BEC52C0E7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82" y="112487"/>
            <a:ext cx="4784436" cy="663302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53F95FE-7D64-498A-B81D-ABE04EB23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515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837CE8-4262-4BDA-804B-2A3E77A38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6" y="89324"/>
            <a:ext cx="5874328" cy="66793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5129DC7-D081-49B7-B38A-187DD077B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25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58B0AC-72FF-4034-B8ED-57AEBB51B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0" y="86563"/>
            <a:ext cx="4729020" cy="668487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21F6F1E-27D4-4725-A661-CB0957C14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617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F57A8F-F8D5-4915-9CDA-D40BEB1FD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73" y="85018"/>
            <a:ext cx="4839854" cy="668796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833EA73-E65F-466E-AAD2-6F1195D8E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003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A3DD3E-2F95-4CEA-A0BB-3CD94B976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5" y="69508"/>
            <a:ext cx="5153890" cy="671898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7AA8E69-AD6B-4695-BEA6-C6F0505A0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458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510FDA-C8BB-49BE-BC3F-18ACCC3C5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35" y="102189"/>
            <a:ext cx="4655130" cy="66536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1C2F337-A0BD-49A4-B307-72859EE21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580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519F56-A3A7-4EDB-A866-7C990B0CC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873" y="104585"/>
            <a:ext cx="5246254" cy="664883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D5A0801-514E-4B65-BFE0-64BCA78A7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0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7E9FC2BD-93A0-4936-82AF-7AC9517B1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3" y="3429000"/>
            <a:ext cx="5505254" cy="329969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227C12-6150-4FC5-8172-BF2E5F97BF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4" y="129308"/>
            <a:ext cx="5505253" cy="3299692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5A3E91BA-4F1A-402E-9B55-398D8406D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2" y="3429001"/>
            <a:ext cx="5302051" cy="3299692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745E1418-CDDE-49B4-9893-3FC7BCB41F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3" y="129308"/>
            <a:ext cx="5302052" cy="329969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FEA7919-C08D-44B1-BD1B-84F7D9BF1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3820130-369B-4E7F-ACCB-363ED1A1C6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958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10F78F-387F-452C-B72E-EBD7F28695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27" y="91732"/>
            <a:ext cx="3897746" cy="66745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EAF0722-6C4A-4492-ABA0-48D64046C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800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F50BC-666F-4D2A-9B7F-59C4D3906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45" y="70511"/>
            <a:ext cx="5615710" cy="671697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4666D96-8E85-446C-839D-BB5217589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181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531FDC-B31A-4DBF-9A9B-4EFBE1182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5" y="100610"/>
            <a:ext cx="4802910" cy="665678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304766D-BF7F-4000-B88A-9B452C5F5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08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B74003-911A-4674-B0CD-8D8BF3585F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18" y="73698"/>
            <a:ext cx="4969164" cy="671060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CCDC9B7-2B5A-47B5-B20A-287E7C0B9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995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AF5011-DA2A-48F8-9752-DAAAC7516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73" y="56847"/>
            <a:ext cx="4839854" cy="674430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79E8643-8AA0-4B6C-95C8-B636DB74F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278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177969-14B3-4F39-A583-AB1FE776B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8" y="96041"/>
            <a:ext cx="4359564" cy="666591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FB06BF69-E5A5-41C2-92FB-A7B51F6F3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866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4F185E-C82E-40F7-829F-B9734D5627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82" y="98551"/>
            <a:ext cx="4581236" cy="666089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CD1214D-4A59-41A5-B170-018E0F403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52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C2DD4F-D7A8-4F57-9B0B-5A9848A25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6" y="121354"/>
            <a:ext cx="4248728" cy="661529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D553A45-4341-413D-8B7B-92940CD85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444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869A57-C85C-454D-8384-1513634BC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09" y="42644"/>
            <a:ext cx="4008582" cy="677271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844E5A0-AB64-455C-B35B-E1FFBEED6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28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C39EE5-C6D1-4BF7-8B5A-B8502F708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88375"/>
            <a:ext cx="4045530" cy="668125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95A22AD-DBB6-4EFF-883B-C04D2A76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52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3D613CEF-C4D6-4F40-9603-E35C225C7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55" y="110836"/>
            <a:ext cx="5383355" cy="331816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BE84C686-8386-47A8-99AB-F66BEEA71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55" y="3429000"/>
            <a:ext cx="5383355" cy="3318164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60C9F5B7-9139-4A80-AB10-4848CE0E77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9" y="3429001"/>
            <a:ext cx="5078556" cy="331816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1D098AAE-E039-4DD4-AA33-ADD0CE1774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9" y="110836"/>
            <a:ext cx="5078556" cy="331816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1351B2-4A52-40EE-8178-7A646F7A9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EFD83644-86E4-4E46-9258-E76422E3E7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00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837556-9F25-4D4B-8AC8-7F2360E8A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88375"/>
            <a:ext cx="4045530" cy="668125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09F5935-8D49-4A84-9E08-9FDD5082E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84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792061-538A-4357-ABA2-265ADAF25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6" y="42615"/>
            <a:ext cx="4100948" cy="677277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DBAEC91-474C-4010-8970-C6BCAF568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8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4E99F6-FA23-4BB7-A7A8-3EE9999E9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61066"/>
            <a:ext cx="4045530" cy="673586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59888FF-51AC-488C-A3F7-D8EAADC96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87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AB65E3-6498-4827-A19F-342D50B02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72" y="60171"/>
            <a:ext cx="4636656" cy="673765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8403E7A-4C22-4D7E-8A47-EF58321F4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167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7BE8F3-D2BB-46B3-B8FE-02FE5303B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81" y="59744"/>
            <a:ext cx="4174838" cy="673851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4014A90-707B-4CEA-B752-ADD7BFD78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773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87D75A-3423-4E57-9652-0D7CEB3EC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36" y="95531"/>
            <a:ext cx="4858328" cy="666693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E6EBC332-CC25-4151-9C28-477D1583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491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BDE1BE-DAD2-4557-8CF4-BE74CCCB1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5" y="81242"/>
            <a:ext cx="4599710" cy="669551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B3A3DAB-8DA4-474A-B1C7-0036E8B3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725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74D62D-9D20-4F28-B993-AADDAD731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45697"/>
            <a:ext cx="4488872" cy="676660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0FA86C5C-85BE-4F33-8E0E-4F88CCEEE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359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900F92-384E-410C-B926-9A19823198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8" y="143158"/>
            <a:ext cx="4359564" cy="657168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B68E0DF-AD92-4289-88D0-FA329DE13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32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0BA953-AF2F-4FA7-816B-0288D972C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90" y="119104"/>
            <a:ext cx="4525820" cy="661979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F18D4AA-80E2-4D00-82CF-CEEE8ECC3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054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2772</TotalTime>
  <Words>50</Words>
  <Application>Microsoft Office PowerPoint</Application>
  <PresentationFormat>Widescreen</PresentationFormat>
  <Paragraphs>27</Paragraphs>
  <Slides>112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30" baseType="lpstr">
      <vt:lpstr>Algerian</vt:lpstr>
      <vt:lpstr>Andalus</vt:lpstr>
      <vt:lpstr>Arial</vt:lpstr>
      <vt:lpstr>Bernard MT Condensed</vt:lpstr>
      <vt:lpstr>Century Gothic</vt:lpstr>
      <vt:lpstr>Century Schoolbook</vt:lpstr>
      <vt:lpstr>Copperplate Gothic Bold</vt:lpstr>
      <vt:lpstr>Edwardian Script ITC</vt:lpstr>
      <vt:lpstr>Harrington</vt:lpstr>
      <vt:lpstr>Lucida Calligraphy</vt:lpstr>
      <vt:lpstr>Narkisim</vt:lpstr>
      <vt:lpstr>Old English Text MT</vt:lpstr>
      <vt:lpstr>Open Sans Extrabold</vt:lpstr>
      <vt:lpstr>Playball</vt:lpstr>
      <vt:lpstr>Questrial</vt:lpstr>
      <vt:lpstr>Tempus Sans ITC</vt:lpstr>
      <vt:lpstr>Wingdings 3</vt:lpstr>
      <vt:lpstr>Slice</vt:lpstr>
      <vt:lpstr>PowerPoint Presentation</vt:lpstr>
      <vt:lpstr>An Online Art Competition was held on Independence Day, 2020   For Nursery &amp; Preparatory and Classes I to V.   Nearly 400 pupils participated.   Enjoy viewing the entries of the winners and all contestants’ in this Virtual Art Gallery.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 Martiniere College</cp:lastModifiedBy>
  <cp:revision>99</cp:revision>
  <dcterms:created xsi:type="dcterms:W3CDTF">2020-08-25T06:02:19Z</dcterms:created>
  <dcterms:modified xsi:type="dcterms:W3CDTF">2020-09-03T07:44:21Z</dcterms:modified>
</cp:coreProperties>
</file>