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7" r:id="rId2"/>
    <p:sldId id="258" r:id="rId3"/>
    <p:sldId id="259" r:id="rId4"/>
    <p:sldId id="260" r:id="rId5"/>
    <p:sldId id="336" r:id="rId6"/>
    <p:sldId id="337" r:id="rId7"/>
    <p:sldId id="275" r:id="rId8"/>
    <p:sldId id="338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290" r:id="rId29"/>
    <p:sldId id="365" r:id="rId30"/>
    <p:sldId id="385" r:id="rId31"/>
    <p:sldId id="386" r:id="rId32"/>
    <p:sldId id="387" r:id="rId33"/>
    <p:sldId id="366" r:id="rId34"/>
    <p:sldId id="388" r:id="rId35"/>
    <p:sldId id="389" r:id="rId36"/>
    <p:sldId id="390" r:id="rId37"/>
    <p:sldId id="367" r:id="rId38"/>
    <p:sldId id="391" r:id="rId39"/>
    <p:sldId id="392" r:id="rId40"/>
    <p:sldId id="393" r:id="rId41"/>
    <p:sldId id="368" r:id="rId42"/>
    <p:sldId id="394" r:id="rId43"/>
    <p:sldId id="395" r:id="rId44"/>
    <p:sldId id="396" r:id="rId45"/>
    <p:sldId id="369" r:id="rId46"/>
    <p:sldId id="397" r:id="rId47"/>
    <p:sldId id="398" r:id="rId48"/>
    <p:sldId id="399" r:id="rId49"/>
    <p:sldId id="370" r:id="rId50"/>
    <p:sldId id="400" r:id="rId51"/>
    <p:sldId id="401" r:id="rId52"/>
    <p:sldId id="402" r:id="rId53"/>
    <p:sldId id="371" r:id="rId54"/>
    <p:sldId id="403" r:id="rId55"/>
    <p:sldId id="404" r:id="rId56"/>
    <p:sldId id="405" r:id="rId57"/>
    <p:sldId id="372" r:id="rId58"/>
    <p:sldId id="406" r:id="rId59"/>
    <p:sldId id="407" r:id="rId60"/>
    <p:sldId id="408" r:id="rId61"/>
    <p:sldId id="373" r:id="rId62"/>
    <p:sldId id="409" r:id="rId63"/>
    <p:sldId id="410" r:id="rId64"/>
    <p:sldId id="411" r:id="rId65"/>
    <p:sldId id="374" r:id="rId66"/>
    <p:sldId id="412" r:id="rId67"/>
    <p:sldId id="413" r:id="rId68"/>
    <p:sldId id="414" r:id="rId69"/>
    <p:sldId id="375" r:id="rId70"/>
    <p:sldId id="415" r:id="rId71"/>
    <p:sldId id="416" r:id="rId72"/>
    <p:sldId id="417" r:id="rId73"/>
    <p:sldId id="376" r:id="rId74"/>
    <p:sldId id="418" r:id="rId75"/>
    <p:sldId id="419" r:id="rId76"/>
    <p:sldId id="420" r:id="rId77"/>
    <p:sldId id="377" r:id="rId78"/>
    <p:sldId id="421" r:id="rId79"/>
    <p:sldId id="422" r:id="rId80"/>
    <p:sldId id="423" r:id="rId81"/>
    <p:sldId id="378" r:id="rId82"/>
    <p:sldId id="424" r:id="rId83"/>
    <p:sldId id="425" r:id="rId84"/>
    <p:sldId id="426" r:id="rId85"/>
    <p:sldId id="379" r:id="rId86"/>
    <p:sldId id="427" r:id="rId87"/>
    <p:sldId id="428" r:id="rId88"/>
    <p:sldId id="429" r:id="rId89"/>
    <p:sldId id="380" r:id="rId90"/>
    <p:sldId id="430" r:id="rId91"/>
    <p:sldId id="431" r:id="rId92"/>
    <p:sldId id="432" r:id="rId93"/>
    <p:sldId id="381" r:id="rId94"/>
    <p:sldId id="433" r:id="rId95"/>
    <p:sldId id="434" r:id="rId96"/>
    <p:sldId id="435" r:id="rId97"/>
    <p:sldId id="382" r:id="rId98"/>
    <p:sldId id="436" r:id="rId99"/>
    <p:sldId id="437" r:id="rId100"/>
    <p:sldId id="438" r:id="rId101"/>
    <p:sldId id="383" r:id="rId102"/>
    <p:sldId id="439" r:id="rId103"/>
    <p:sldId id="440" r:id="rId104"/>
    <p:sldId id="441" r:id="rId105"/>
    <p:sldId id="384" r:id="rId106"/>
    <p:sldId id="442" r:id="rId107"/>
    <p:sldId id="339" r:id="rId108"/>
    <p:sldId id="340" r:id="rId109"/>
    <p:sldId id="341" r:id="rId110"/>
    <p:sldId id="342" r:id="rId111"/>
    <p:sldId id="343" r:id="rId112"/>
    <p:sldId id="344" r:id="rId113"/>
    <p:sldId id="345" r:id="rId1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D0"/>
    <a:srgbClr val="FFD961"/>
    <a:srgbClr val="003300"/>
    <a:srgbClr val="FFFFCC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338" autoAdjust="0"/>
    <p:restoredTop sz="96684" autoAdjust="0"/>
  </p:normalViewPr>
  <p:slideViewPr>
    <p:cSldViewPr snapToGrid="0">
      <p:cViewPr varScale="1">
        <p:scale>
          <a:sx n="85" d="100"/>
          <a:sy n="85" d="100"/>
        </p:scale>
        <p:origin x="-91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7533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281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880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3453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60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3103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41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610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38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8670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592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51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49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82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83329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63122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70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4">
                <a:lumMod val="75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036E15-D641-427B-AFCF-457E21580E8A}" type="datetimeFigureOut">
              <a:rPr lang="en-US" smtClean="0"/>
              <a:pPr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29283F-7F49-4A50-BFBF-A620314C1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6060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11" Type="http://schemas.openxmlformats.org/officeDocument/2006/relationships/image" Target="../media/image5.jpeg"/><Relationship Id="rId5" Type="http://schemas.openxmlformats.org/officeDocument/2006/relationships/image" Target="../media/image41.jpeg"/><Relationship Id="rId10" Type="http://schemas.openxmlformats.org/officeDocument/2006/relationships/image" Target="../media/image2.jpeg"/><Relationship Id="rId4" Type="http://schemas.openxmlformats.org/officeDocument/2006/relationships/slide" Target="slide38.xml"/><Relationship Id="rId9" Type="http://schemas.openxmlformats.org/officeDocument/2006/relationships/image" Target="../media/image4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image" Target="../media/image5.jpeg"/><Relationship Id="rId5" Type="http://schemas.openxmlformats.org/officeDocument/2006/relationships/image" Target="../media/image45.jpeg"/><Relationship Id="rId10" Type="http://schemas.openxmlformats.org/officeDocument/2006/relationships/image" Target="../media/image2.jpeg"/><Relationship Id="rId4" Type="http://schemas.openxmlformats.org/officeDocument/2006/relationships/slide" Target="slide42.xml"/><Relationship Id="rId9" Type="http://schemas.openxmlformats.org/officeDocument/2006/relationships/image" Target="../media/image4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6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6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6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11" Type="http://schemas.openxmlformats.org/officeDocument/2006/relationships/image" Target="../media/image5.jpeg"/><Relationship Id="rId5" Type="http://schemas.openxmlformats.org/officeDocument/2006/relationships/image" Target="../media/image49.jpeg"/><Relationship Id="rId10" Type="http://schemas.openxmlformats.org/officeDocument/2006/relationships/image" Target="../media/image2.jpeg"/><Relationship Id="rId4" Type="http://schemas.openxmlformats.org/officeDocument/2006/relationships/slide" Target="slide46.xml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slide" Target="slide5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11" Type="http://schemas.openxmlformats.org/officeDocument/2006/relationships/image" Target="../media/image5.jpeg"/><Relationship Id="rId5" Type="http://schemas.openxmlformats.org/officeDocument/2006/relationships/image" Target="../media/image53.jpeg"/><Relationship Id="rId10" Type="http://schemas.openxmlformats.org/officeDocument/2006/relationships/image" Target="../media/image2.jpeg"/><Relationship Id="rId4" Type="http://schemas.openxmlformats.org/officeDocument/2006/relationships/slide" Target="slide50.xml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image" Target="../media/image5.jpeg"/><Relationship Id="rId5" Type="http://schemas.openxmlformats.org/officeDocument/2006/relationships/image" Target="../media/image57.jpeg"/><Relationship Id="rId10" Type="http://schemas.openxmlformats.org/officeDocument/2006/relationships/image" Target="../media/image2.jpeg"/><Relationship Id="rId4" Type="http://schemas.openxmlformats.org/officeDocument/2006/relationships/slide" Target="slide54.xml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11" Type="http://schemas.openxmlformats.org/officeDocument/2006/relationships/image" Target="../media/image5.jpeg"/><Relationship Id="rId5" Type="http://schemas.openxmlformats.org/officeDocument/2006/relationships/image" Target="../media/image61.jpeg"/><Relationship Id="rId10" Type="http://schemas.openxmlformats.org/officeDocument/2006/relationships/image" Target="../media/image2.jpeg"/><Relationship Id="rId4" Type="http://schemas.openxmlformats.org/officeDocument/2006/relationships/slide" Target="slide58.xml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11" Type="http://schemas.openxmlformats.org/officeDocument/2006/relationships/image" Target="../media/image5.jpeg"/><Relationship Id="rId5" Type="http://schemas.openxmlformats.org/officeDocument/2006/relationships/image" Target="../media/image65.jpeg"/><Relationship Id="rId10" Type="http://schemas.openxmlformats.org/officeDocument/2006/relationships/image" Target="../media/image2.jpeg"/><Relationship Id="rId4" Type="http://schemas.openxmlformats.org/officeDocument/2006/relationships/slide" Target="slide62.xml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slide" Target="slide6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11" Type="http://schemas.openxmlformats.org/officeDocument/2006/relationships/image" Target="../media/image5.jpeg"/><Relationship Id="rId5" Type="http://schemas.openxmlformats.org/officeDocument/2006/relationships/image" Target="../media/image69.jpeg"/><Relationship Id="rId10" Type="http://schemas.openxmlformats.org/officeDocument/2006/relationships/image" Target="../media/image2.jpeg"/><Relationship Id="rId4" Type="http://schemas.openxmlformats.org/officeDocument/2006/relationships/slide" Target="slide66.xml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slide" Target="slide7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11" Type="http://schemas.openxmlformats.org/officeDocument/2006/relationships/image" Target="../media/image5.jpeg"/><Relationship Id="rId5" Type="http://schemas.openxmlformats.org/officeDocument/2006/relationships/image" Target="../media/image73.jpeg"/><Relationship Id="rId10" Type="http://schemas.openxmlformats.org/officeDocument/2006/relationships/image" Target="../media/image2.jpeg"/><Relationship Id="rId4" Type="http://schemas.openxmlformats.org/officeDocument/2006/relationships/slide" Target="slide70.xml"/><Relationship Id="rId9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slide" Target="slide7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11" Type="http://schemas.openxmlformats.org/officeDocument/2006/relationships/image" Target="../media/image5.jpeg"/><Relationship Id="rId5" Type="http://schemas.openxmlformats.org/officeDocument/2006/relationships/image" Target="../media/image77.jpeg"/><Relationship Id="rId10" Type="http://schemas.openxmlformats.org/officeDocument/2006/relationships/image" Target="../media/image2.jpeg"/><Relationship Id="rId4" Type="http://schemas.openxmlformats.org/officeDocument/2006/relationships/slide" Target="slide74.xml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3" Type="http://schemas.openxmlformats.org/officeDocument/2006/relationships/image" Target="../media/image80.jpeg"/><Relationship Id="rId7" Type="http://schemas.openxmlformats.org/officeDocument/2006/relationships/image" Target="../media/image82.jpeg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11" Type="http://schemas.openxmlformats.org/officeDocument/2006/relationships/image" Target="../media/image5.jpeg"/><Relationship Id="rId5" Type="http://schemas.openxmlformats.org/officeDocument/2006/relationships/image" Target="../media/image81.jpeg"/><Relationship Id="rId10" Type="http://schemas.openxmlformats.org/officeDocument/2006/relationships/image" Target="../media/image2.jpeg"/><Relationship Id="rId4" Type="http://schemas.openxmlformats.org/officeDocument/2006/relationships/slide" Target="slide78.xml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11" Type="http://schemas.openxmlformats.org/officeDocument/2006/relationships/image" Target="../media/image5.jpeg"/><Relationship Id="rId5" Type="http://schemas.openxmlformats.org/officeDocument/2006/relationships/image" Target="../media/image85.jpeg"/><Relationship Id="rId10" Type="http://schemas.openxmlformats.org/officeDocument/2006/relationships/image" Target="../media/image2.jpeg"/><Relationship Id="rId4" Type="http://schemas.openxmlformats.org/officeDocument/2006/relationships/slide" Target="slide82.xml"/><Relationship Id="rId9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5.xml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2" Type="http://schemas.openxmlformats.org/officeDocument/2006/relationships/slide" Target="slide8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11" Type="http://schemas.openxmlformats.org/officeDocument/2006/relationships/image" Target="../media/image5.jpeg"/><Relationship Id="rId5" Type="http://schemas.openxmlformats.org/officeDocument/2006/relationships/image" Target="../media/image89.jpeg"/><Relationship Id="rId10" Type="http://schemas.openxmlformats.org/officeDocument/2006/relationships/image" Target="../media/image2.jpeg"/><Relationship Id="rId4" Type="http://schemas.openxmlformats.org/officeDocument/2006/relationships/slide" Target="slide87.xml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11" Type="http://schemas.openxmlformats.org/officeDocument/2006/relationships/image" Target="../media/image5.jpeg"/><Relationship Id="rId5" Type="http://schemas.openxmlformats.org/officeDocument/2006/relationships/image" Target="../media/image93.jpeg"/><Relationship Id="rId10" Type="http://schemas.openxmlformats.org/officeDocument/2006/relationships/image" Target="../media/image2.jpeg"/><Relationship Id="rId4" Type="http://schemas.openxmlformats.org/officeDocument/2006/relationships/slide" Target="slide91.xml"/><Relationship Id="rId9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93.xml"/><Relationship Id="rId3" Type="http://schemas.openxmlformats.org/officeDocument/2006/relationships/image" Target="../media/image96.jpeg"/><Relationship Id="rId7" Type="http://schemas.openxmlformats.org/officeDocument/2006/relationships/image" Target="../media/image98.jpeg"/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11" Type="http://schemas.openxmlformats.org/officeDocument/2006/relationships/image" Target="../media/image5.jpeg"/><Relationship Id="rId5" Type="http://schemas.openxmlformats.org/officeDocument/2006/relationships/image" Target="../media/image97.jpeg"/><Relationship Id="rId10" Type="http://schemas.openxmlformats.org/officeDocument/2006/relationships/image" Target="../media/image2.jpeg"/><Relationship Id="rId4" Type="http://schemas.openxmlformats.org/officeDocument/2006/relationships/slide" Target="slide95.xml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3" Type="http://schemas.openxmlformats.org/officeDocument/2006/relationships/image" Target="../media/image100.jpeg"/><Relationship Id="rId7" Type="http://schemas.openxmlformats.org/officeDocument/2006/relationships/image" Target="../media/image102.jpeg"/><Relationship Id="rId2" Type="http://schemas.openxmlformats.org/officeDocument/2006/relationships/slide" Target="slide10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8.xml"/><Relationship Id="rId11" Type="http://schemas.openxmlformats.org/officeDocument/2006/relationships/image" Target="../media/image5.jpeg"/><Relationship Id="rId5" Type="http://schemas.openxmlformats.org/officeDocument/2006/relationships/image" Target="../media/image101.jpeg"/><Relationship Id="rId10" Type="http://schemas.openxmlformats.org/officeDocument/2006/relationships/image" Target="../media/image2.jpeg"/><Relationship Id="rId4" Type="http://schemas.openxmlformats.org/officeDocument/2006/relationships/slide" Target="slide99.xml"/><Relationship Id="rId9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2.xml"/><Relationship Id="rId11" Type="http://schemas.openxmlformats.org/officeDocument/2006/relationships/image" Target="../media/image5.jpeg"/><Relationship Id="rId5" Type="http://schemas.openxmlformats.org/officeDocument/2006/relationships/image" Target="../media/image105.jpeg"/><Relationship Id="rId10" Type="http://schemas.openxmlformats.org/officeDocument/2006/relationships/image" Target="../media/image2.jpeg"/><Relationship Id="rId4" Type="http://schemas.openxmlformats.org/officeDocument/2006/relationships/slide" Target="slide103.xml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5.jpeg"/><Relationship Id="rId2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9.jpeg"/><Relationship Id="rId4" Type="http://schemas.openxmlformats.org/officeDocument/2006/relationships/slide" Target="slide10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112.xml"/><Relationship Id="rId18" Type="http://schemas.openxmlformats.org/officeDocument/2006/relationships/image" Target="../media/image5.jpeg"/><Relationship Id="rId3" Type="http://schemas.openxmlformats.org/officeDocument/2006/relationships/slide" Target="slide107.xml"/><Relationship Id="rId7" Type="http://schemas.openxmlformats.org/officeDocument/2006/relationships/slide" Target="slide109.xml"/><Relationship Id="rId12" Type="http://schemas.openxmlformats.org/officeDocument/2006/relationships/image" Target="../media/image15.jpeg"/><Relationship Id="rId17" Type="http://schemas.openxmlformats.org/officeDocument/2006/relationships/image" Target="../media/image2.jpeg"/><Relationship Id="rId2" Type="http://schemas.openxmlformats.org/officeDocument/2006/relationships/image" Target="../media/image10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slide" Target="slide111.xml"/><Relationship Id="rId5" Type="http://schemas.openxmlformats.org/officeDocument/2006/relationships/slide" Target="slide108.xml"/><Relationship Id="rId15" Type="http://schemas.openxmlformats.org/officeDocument/2006/relationships/slide" Target="slide113.xml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slide" Target="slide110.xml"/><Relationship Id="rId1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112.xml"/><Relationship Id="rId18" Type="http://schemas.openxmlformats.org/officeDocument/2006/relationships/image" Target="../media/image27.png"/><Relationship Id="rId3" Type="http://schemas.openxmlformats.org/officeDocument/2006/relationships/slide" Target="slide107.xml"/><Relationship Id="rId21" Type="http://schemas.openxmlformats.org/officeDocument/2006/relationships/image" Target="../media/image30.png"/><Relationship Id="rId7" Type="http://schemas.openxmlformats.org/officeDocument/2006/relationships/slide" Target="slide109.xml"/><Relationship Id="rId12" Type="http://schemas.openxmlformats.org/officeDocument/2006/relationships/image" Target="../media/image23.jpeg"/><Relationship Id="rId17" Type="http://schemas.openxmlformats.org/officeDocument/2006/relationships/image" Target="../media/image26.png"/><Relationship Id="rId2" Type="http://schemas.openxmlformats.org/officeDocument/2006/relationships/image" Target="../media/image18.jpeg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slide" Target="slide111.xml"/><Relationship Id="rId5" Type="http://schemas.openxmlformats.org/officeDocument/2006/relationships/slide" Target="slide108.xml"/><Relationship Id="rId15" Type="http://schemas.openxmlformats.org/officeDocument/2006/relationships/slide" Target="slide113.xml"/><Relationship Id="rId23" Type="http://schemas.openxmlformats.org/officeDocument/2006/relationships/image" Target="../media/image2.jpeg"/><Relationship Id="rId10" Type="http://schemas.openxmlformats.org/officeDocument/2006/relationships/image" Target="../media/image22.jpeg"/><Relationship Id="rId19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slide" Target="slide110.xml"/><Relationship Id="rId14" Type="http://schemas.openxmlformats.org/officeDocument/2006/relationships/image" Target="../media/image24.jpeg"/><Relationship Id="rId2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image" Target="../media/image5.jpeg"/><Relationship Id="rId5" Type="http://schemas.openxmlformats.org/officeDocument/2006/relationships/image" Target="../media/image33.jpeg"/><Relationship Id="rId10" Type="http://schemas.openxmlformats.org/officeDocument/2006/relationships/image" Target="../media/image2.jpeg"/><Relationship Id="rId4" Type="http://schemas.openxmlformats.org/officeDocument/2006/relationships/slide" Target="slide30.xml"/><Relationship Id="rId9" Type="http://schemas.openxmlformats.org/officeDocument/2006/relationships/image" Target="../media/image3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11" Type="http://schemas.openxmlformats.org/officeDocument/2006/relationships/image" Target="../media/image5.jpeg"/><Relationship Id="rId5" Type="http://schemas.openxmlformats.org/officeDocument/2006/relationships/image" Target="../media/image37.jpeg"/><Relationship Id="rId10" Type="http://schemas.openxmlformats.org/officeDocument/2006/relationships/image" Target="../media/image2.jpeg"/><Relationship Id="rId4" Type="http://schemas.openxmlformats.org/officeDocument/2006/relationships/slide" Target="slide34.xml"/><Relationship Id="rId9" Type="http://schemas.openxmlformats.org/officeDocument/2006/relationships/image" Target="../media/image3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_Tra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7372" y="759073"/>
            <a:ext cx="2173137" cy="21873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CC454745-EFB9-4F19-934B-F979E76DD164}"/>
              </a:ext>
            </a:extLst>
          </p:cNvPr>
          <p:cNvSpPr txBox="1"/>
          <p:nvPr/>
        </p:nvSpPr>
        <p:spPr>
          <a:xfrm>
            <a:off x="6179127" y="759073"/>
            <a:ext cx="4415259" cy="5180853"/>
          </a:xfrm>
          <a:prstGeom prst="rect">
            <a:avLst/>
          </a:prstGeom>
          <a:solidFill>
            <a:srgbClr val="FFD96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Old English Text MT" panose="03040902040508030806" pitchFamily="66" charset="0"/>
                <a:ea typeface="Questrial"/>
                <a:cs typeface="Questrial"/>
                <a:sym typeface="Questrial"/>
              </a:rPr>
              <a:t>La Martiniere College, Lucknow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rgbClr val="0070C0"/>
              </a:solidFill>
              <a:latin typeface="Lucida Calligraphy" pitchFamily="66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Independence Day Online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Flash Art Competition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15</a:t>
            </a:r>
            <a:r>
              <a:rPr lang="en-IN" sz="2400" b="1" baseline="30000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th</a:t>
            </a:r>
            <a:r>
              <a:rPr lang="en-IN" sz="2400" b="1" dirty="0">
                <a:solidFill>
                  <a:srgbClr val="00B050"/>
                </a:solidFill>
                <a:latin typeface="Harrington" pitchFamily="82" charset="0"/>
                <a:ea typeface="Questrial"/>
                <a:cs typeface="Andalus" pitchFamily="18" charset="-78"/>
                <a:sym typeface="Questrial"/>
              </a:rPr>
              <a:t> August, 2020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V</a:t>
            </a:r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irtual Art </a:t>
            </a:r>
          </a:p>
          <a:p>
            <a:pPr algn="ctr"/>
            <a:r>
              <a:rPr lang="en" sz="4800" b="1" dirty="0">
                <a:solidFill>
                  <a:srgbClr val="C00000"/>
                </a:solidFill>
                <a:latin typeface="Edwardian Script ITC" panose="030303020407070D0804" pitchFamily="66" charset="0"/>
                <a:ea typeface="Open Sans Extrabold" pitchFamily="34" charset="0"/>
                <a:cs typeface="Open Sans Extrabold" pitchFamily="34" charset="0"/>
                <a:sym typeface="Questrial"/>
              </a:rPr>
              <a:t>Gallery</a:t>
            </a:r>
          </a:p>
          <a:p>
            <a:pPr algn="ctr"/>
            <a:endParaRPr lang="en" sz="2000" b="1" dirty="0">
              <a:solidFill>
                <a:srgbClr val="0070C0"/>
              </a:solidFill>
              <a:latin typeface="Edwardian Script ITC" panose="030303020407070D0804" pitchFamily="66" charset="0"/>
              <a:ea typeface="Open Sans Extrabold" pitchFamily="34" charset="0"/>
              <a:cs typeface="Open Sans Extrabold" pitchFamily="34" charset="0"/>
              <a:sym typeface="Questrial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…In</a:t>
            </a:r>
            <a:r>
              <a:rPr lang="en-US" sz="2800" b="1" dirty="0">
                <a:solidFill>
                  <a:srgbClr val="0070C0"/>
                </a:solidFill>
                <a:latin typeface="Algerian" panose="04020705040A02060702" pitchFamily="82" charset="0"/>
                <a:ea typeface="Questrial"/>
                <a:cs typeface="Questrial"/>
                <a:sym typeface="Questrial"/>
              </a:rPr>
              <a:t> Times of Covid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400" b="1" dirty="0">
              <a:solidFill>
                <a:srgbClr val="00B050"/>
              </a:solidFill>
              <a:latin typeface="Harrington" pitchFamily="82" charset="0"/>
              <a:ea typeface="Questrial"/>
              <a:cs typeface="Andalus" pitchFamily="18" charset="-78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rgbClr val="00B050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N" sz="2800" b="1" dirty="0">
              <a:solidFill>
                <a:schemeClr val="bg1"/>
              </a:solidFill>
              <a:latin typeface="Playball" pitchFamily="2" charset="0"/>
              <a:ea typeface="Questrial"/>
              <a:cs typeface="Questrial"/>
              <a:sym typeface="Quest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bg1"/>
              </a:solidFill>
              <a:latin typeface="Old English Text MT" panose="03040902040508030806" pitchFamily="66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B9D8678-2ADF-4405-9114-0922497D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Hara Noda, Wildson - I Am Better Off (Jazz Version) (Instrumental Version)">
            <a:hlinkClick r:id="" action="ppaction://media"/>
            <a:extLst>
              <a:ext uri="{FF2B5EF4-FFF2-40B4-BE49-F238E27FC236}">
                <a16:creationId xmlns:a16="http://schemas.microsoft.com/office/drawing/2014/main" xmlns="" id="{A989188F-BFC0-4DCD-BDBC-B27962534F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69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9CD4FF8-9E2E-4FCA-9447-D8E1E63C4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363" y="3460029"/>
            <a:ext cx="5290421" cy="324692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0B24D86-39B2-46EA-AB2B-AAE2498FB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364" y="240030"/>
            <a:ext cx="5290420" cy="324692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4A072CC-5594-4226-A25F-A47C48218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17" y="240030"/>
            <a:ext cx="5105692" cy="318897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4D4ECAA-C2C1-4C96-9F90-947216F5A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16" y="3429000"/>
            <a:ext cx="5105692" cy="330898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1E6FC13-CBC2-4CBA-AD5B-6C36CAE4E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6520287-66F8-4DA3-BA95-D7277A49E0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11717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15100D-5305-4FC1-9C1A-17FA61DFB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473" y="72712"/>
            <a:ext cx="5043054" cy="671257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CAA35FC-2C76-45F1-A97E-D52DFDB21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810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C83817-76E8-42A6-86AA-5633C66D4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654" y="104965"/>
            <a:ext cx="4950692" cy="66480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20269FA-3F58-443F-A7A2-B7B8C6FE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3111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0F1335-7ED2-405D-B3BA-A0ADF1EEB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9055" y="50037"/>
            <a:ext cx="5153890" cy="67579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662F62E-DD5D-432C-A6CC-964135E3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8137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FC687C-6913-4EAA-BE16-A953C240B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6836" y="104342"/>
            <a:ext cx="4858328" cy="664931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D16CC39-962E-41D0-9065-2BB8560D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38190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9355B2-9267-4BF9-B13A-D119E743B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455" y="85053"/>
            <a:ext cx="5357090" cy="668789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BC21AFD-F91A-483E-908A-4C6CEC8D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9033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DBA616-C97D-4082-B6D2-FADFB16AD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236" y="42851"/>
            <a:ext cx="5061528" cy="677229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EE8DFF4-FCBA-4657-A820-A8C596D99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8634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8B1156-883F-48E1-9439-64EDBE38B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3564" y="68457"/>
            <a:ext cx="5504872" cy="67210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06544D1-3C84-4FF8-AB58-F3987DA8A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15032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rep\finalists\Prep B- Ayaansh Rasto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486" y="83974"/>
            <a:ext cx="9430178" cy="66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0E46C-BAED-442A-8F9A-3764B87DB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B8D565D-09FF-40F4-957F-364B3079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3497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rep\finalists\Prep B- AADIDEV SING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53"/>
          <a:stretch/>
        </p:blipFill>
        <p:spPr bwMode="auto">
          <a:xfrm>
            <a:off x="88900" y="109895"/>
            <a:ext cx="8784115" cy="65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179CC2-07E0-406E-8DBC-B6A7B7462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5290F7-CF5C-49EE-B834-D4CEB17C9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5978" y="2827176"/>
            <a:ext cx="1208836" cy="17536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FB54C7-76BA-41EA-9CE8-4DB7975A3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3455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rep\finalists\Prep C- Aahaan Chand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1" t="2188" r="7754" b="10075"/>
          <a:stretch/>
        </p:blipFill>
        <p:spPr bwMode="auto">
          <a:xfrm>
            <a:off x="190500" y="139960"/>
            <a:ext cx="8953500" cy="65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5743F92-CDF1-4294-B7B6-5D4C6078F919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4CDB670-03A5-484E-A0AB-AB14F764F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5425EA1-F9D7-460F-B992-26153358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A79BBFE-29C7-42E2-8114-01AC4ED8F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96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5594538-C8BC-436E-B318-51041D90F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0473" y="3426863"/>
            <a:ext cx="4886718" cy="328335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99775FC-D5CC-45F9-891E-609271DAF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0473" y="147781"/>
            <a:ext cx="4886718" cy="327908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A7D4A7F-8C57-4B3A-AF4F-C338A1E56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808" y="3426863"/>
            <a:ext cx="5136101" cy="328335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A5F70E-6FAC-4CC6-A2B9-B0B0F2059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807" y="147781"/>
            <a:ext cx="5136101" cy="327908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6A09E1D-7924-4D52-9C4C-44250DAB7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8972100-261A-4D5F-88F1-EA6ED6C439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73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rep\finalists\Prep D- Rishab Dhing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28" t="3612" r="3877" b="10535"/>
          <a:stretch/>
        </p:blipFill>
        <p:spPr bwMode="auto">
          <a:xfrm>
            <a:off x="186611" y="130628"/>
            <a:ext cx="9226517" cy="652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4CF00D-E0CE-4A40-A4FF-C8CCEE5293B6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49DCC83-EB96-4CA8-9297-139C1110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4D5544E-8A3C-4DC7-910D-424F0A01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4B4F8AD-3374-4AE2-B3D5-BEFDBD127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63628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rep\finalists\Prep E- Rayansh Rastogi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4" t="4998" r="3486" b="5903"/>
          <a:stretch/>
        </p:blipFill>
        <p:spPr bwMode="auto">
          <a:xfrm rot="5400000">
            <a:off x="2920855" y="970384"/>
            <a:ext cx="6729941" cy="49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CCC4488-4AD8-4F0F-9B36-6DFAEF29EDAA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10189286" y="2548295"/>
            <a:chExt cx="1473980" cy="20610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9B3B61-F4C4-450B-A6E0-C7EBFDF7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89286" y="2548295"/>
              <a:ext cx="1473980" cy="20610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EF0D415-5F2C-48F1-8ACD-9F9CEF226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31623" y="2799183"/>
              <a:ext cx="985895" cy="923731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2F7B7BF-6BB0-4458-B564-C29DC5CD5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89944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9B726B-577C-4278-8649-8CC66ECB3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4" y="170284"/>
            <a:ext cx="8839783" cy="65575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28F65EE-E824-4761-A53C-801F01BD1175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2DF5793-272F-489D-89E2-F098113B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9079537-9405-4BC6-950D-2405279F8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CFCB73-112B-4C07-8399-27E4550AF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9532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rep\finalists\Prep B- SAAHAS UPRET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77" r="3823" b="7233"/>
          <a:stretch/>
        </p:blipFill>
        <p:spPr bwMode="auto">
          <a:xfrm>
            <a:off x="83975" y="105941"/>
            <a:ext cx="8929396" cy="665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920A3C-92D5-4267-9D30-2ED55469B987}"/>
              </a:ext>
            </a:extLst>
          </p:cNvPr>
          <p:cNvGrpSpPr/>
          <p:nvPr/>
        </p:nvGrpSpPr>
        <p:grpSpPr>
          <a:xfrm>
            <a:off x="10189286" y="2548295"/>
            <a:ext cx="1473980" cy="2061027"/>
            <a:chOff x="3270741" y="1299582"/>
            <a:chExt cx="3099879" cy="42547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5C5E86C-10BD-4AFF-A532-A6FF3DDE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253468D-6178-4D5D-B37A-5B6C2470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D67A415-6A2A-42F0-B0A2-141E1C439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69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25C42C1A-061A-4DF0-B710-F07DE39FF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018" y="3429000"/>
            <a:ext cx="5243602" cy="329291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A4E388-ADB8-4FA2-9CCA-120EA74D1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018" y="136086"/>
            <a:ext cx="5243602" cy="329291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B187834A-2939-4273-AF9E-63089F155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383" y="3429001"/>
            <a:ext cx="5021926" cy="329291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2D12C9E6-0A3F-4670-A63F-5CAB0C66C9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381" y="136086"/>
            <a:ext cx="5021927" cy="3292914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E6B63E6-ABA0-404A-A0FD-2048310FC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B613FA8-9FD5-4E48-8EC6-E097405B82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773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78AA0B7-494F-42F8-B51A-D56887DB9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35" y="3428999"/>
            <a:ext cx="4989023" cy="328803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A6F7A5E2-3905-494B-9FD7-FF4B4DD98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36" y="140971"/>
            <a:ext cx="4989024" cy="32880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083522D1-DCDF-465D-931A-41D815F42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341" y="3429001"/>
            <a:ext cx="5487786" cy="328803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05B4E6E8-A0EE-458F-84CB-9B04E4D4BA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341" y="140971"/>
            <a:ext cx="5487786" cy="3288029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62BED6B-6D9C-4E10-8D39-D559D3F41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187C062-1C82-4BB4-852E-29DD8D9E5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431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0C4FF195-FB5B-488A-9B5A-8C8BEBE5C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3429001"/>
            <a:ext cx="4965065" cy="326274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67597FB-E686-4F1D-BA92-8F8E21E3E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1" y="166254"/>
            <a:ext cx="4965064" cy="326274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35B91CA-6919-4CC6-8087-7D07F73B8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34" y="3428999"/>
            <a:ext cx="5362229" cy="326274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AC8322D0-E339-4BB2-9E04-D8A4AE2412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35" y="166254"/>
            <a:ext cx="5362227" cy="326274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16151CB-3664-4D1D-A4C5-C1206D204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34BEC71D-73A9-45A0-8992-274E902652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53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E2C05771-16C6-4CDF-A0A0-D6B5F7102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4837" y="3429000"/>
            <a:ext cx="5315528" cy="326787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2149FE0-BEB0-4F0F-AAE6-E8AB6B072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4837" y="161129"/>
            <a:ext cx="5315528" cy="3254879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BEE0181A-4781-48C1-B45F-121569EB6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36" y="174121"/>
            <a:ext cx="5527964" cy="325487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C499147-089B-46A6-A234-A007513E58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635" y="3429000"/>
            <a:ext cx="5527963" cy="326787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D65C9C-CA36-44DF-9AA5-6DDD3A549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594CBFA-2695-4B93-B764-8744B53199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8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0B5E1DC-2EF8-4E8E-A785-C62E974341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182" y="3429000"/>
            <a:ext cx="5396208" cy="332740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A961B4F-53F4-49F7-897E-3BB19B014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0182" y="101599"/>
            <a:ext cx="5396208" cy="33274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872F19D0-E1AA-48C7-9064-45E48C948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08" y="3429000"/>
            <a:ext cx="5303847" cy="332740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CAFE5A5-7205-4535-BDC2-08D39317BC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09" y="101599"/>
            <a:ext cx="5303846" cy="33274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E77C4E-274C-4CB1-918D-4BD5FB48C1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CD8D3AC6-6CB8-414B-9478-D557BD28EA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76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AE9799D-F567-4ABA-8F29-B5E5C6927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4072" y="3428999"/>
            <a:ext cx="5304098" cy="330425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99B35F71-7CAF-41E8-91C3-941EDEA8F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4073" y="124749"/>
            <a:ext cx="5304098" cy="330425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4F340D-7B02-437C-9996-3375E4EE82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27" y="124746"/>
            <a:ext cx="5156315" cy="3236739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A65A876F-F558-49B5-BF55-8F95610E6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29" y="3428999"/>
            <a:ext cx="5156315" cy="330425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70C1230-B6E1-4565-9B56-EB9D649EF6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6A9B564-70BC-473C-BE00-7A3CB5736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7516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721F3992-044E-4C95-9DCF-F3DA9FEE6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6982" y="3407388"/>
            <a:ext cx="5612452" cy="3350225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5F597BD-757E-414D-BC30-C5930DC55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6981" y="100387"/>
            <a:ext cx="5612454" cy="332861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5DAB5BE-7AA1-4988-9B42-C74B1984C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65" y="3429000"/>
            <a:ext cx="5270707" cy="332861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6AB92238-5295-4CF5-8D6C-A6864E789C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565" y="100387"/>
            <a:ext cx="5270707" cy="332861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EBF941A-B790-46D7-A8CE-C9A8A94910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C23B03C-5192-4CDB-A5B7-77938DBCCF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963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AEB76F3-1AD2-4CB8-B422-16F52CE3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708" y="3429000"/>
            <a:ext cx="5418630" cy="329969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F02B94AF-ACAA-4C47-90D2-E89B652FE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1709" y="129309"/>
            <a:ext cx="5418630" cy="329969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1C3AD8B-364E-4E97-94D8-DF27C3E31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661" y="3428999"/>
            <a:ext cx="5326265" cy="329969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AC3D76BF-2F7B-489C-95E8-6D1CC3CAA7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662" y="129308"/>
            <a:ext cx="5326264" cy="329969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741E146-638B-46A7-B4DD-7BE90F34A7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38FB39D5-199B-4A4E-BEE2-1E41AB398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12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rder design with color pencil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8"/>
          <a:stretch/>
        </p:blipFill>
        <p:spPr bwMode="auto">
          <a:xfrm>
            <a:off x="2677886" y="1410790"/>
            <a:ext cx="9104811" cy="523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526" y="1815737"/>
            <a:ext cx="8556171" cy="3072231"/>
          </a:xfrm>
          <a:noFill/>
        </p:spPr>
        <p:txBody>
          <a:bodyPr>
            <a:normAutofit/>
          </a:bodyPr>
          <a:lstStyle/>
          <a:p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An Online Art Competition was held on Independence Day, 2020</a:t>
            </a:r>
            <a:b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002060"/>
                </a:solidFill>
                <a:latin typeface="Lucida Calligraphy" panose="03010101010101010101" pitchFamily="66" charset="0"/>
              </a:rPr>
              <a:t> </a:t>
            </a: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For Nursery &amp; Preparatory and Classes I to V.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Nearly 400 pupils participated. </a:t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/>
            </a:r>
            <a:b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</a:br>
            <a:r>
              <a:rPr lang="en-US" sz="1800" b="1" cap="none" dirty="0">
                <a:solidFill>
                  <a:srgbClr val="C00000"/>
                </a:solidFill>
                <a:latin typeface="Lucida Calligraphy" panose="03010101010101010101" pitchFamily="66" charset="0"/>
              </a:rPr>
              <a:t>Enjoy viewing the entries of the winners and all contestants in this Virtual Art Gallery.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526" y="378823"/>
            <a:ext cx="7106194" cy="809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INTRODUCTION</a:t>
            </a:r>
            <a:endParaRPr lang="en-US" b="1" dirty="0"/>
          </a:p>
        </p:txBody>
      </p: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DFCDEC8-7294-49A7-914E-02A4A3AA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F253F0F3-D60C-4AD8-BED5-0A5BBB902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942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DC304ED-E3CF-4B27-9B80-A9700CD2E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18" y="3428999"/>
            <a:ext cx="5075499" cy="329969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FF2B857-78AA-41BB-A48C-DECD0C5AC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129309"/>
            <a:ext cx="5528082" cy="324196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19D125CA-5B4A-4066-BDF5-97B717B12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3371273"/>
            <a:ext cx="5528081" cy="33574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08B4A5-F52E-49E8-A915-15DFEBE7C0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18" y="129309"/>
            <a:ext cx="5075500" cy="3299691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48E4988-8A01-4865-BB17-445598AF8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2EF1017-9ABD-47D7-B735-114BA55AA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5760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572955A1-4E84-446D-A7ED-1B1E5BA8B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2545" y="3429000"/>
            <a:ext cx="5214099" cy="329969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BD891ECF-26C3-4C54-B5CE-1C82B851A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2545" y="129309"/>
            <a:ext cx="5214099" cy="329969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0877C8A-CD38-46FE-A0C0-88EF6A6A1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45" y="3429001"/>
            <a:ext cx="5084789" cy="328041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F0A35B30-1EE5-41C5-B909-8C4E7F114A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45" y="148589"/>
            <a:ext cx="5084789" cy="328041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17F4842-A3CC-45FF-A70A-E2D73A57F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B2D53050-4F91-458E-B227-62201E7C9E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128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0F84353-3D88-48B9-8D46-8F5B37507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0233" y="3036998"/>
            <a:ext cx="2885315" cy="369513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E19E142-28B6-4836-95E8-3C3ADB5CB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22977"/>
            <a:ext cx="3011553" cy="344978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063BBB19-6C69-475F-A87C-D707C7825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5388" y="3033806"/>
            <a:ext cx="2997932" cy="369832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D678F96B-E5AE-4B47-BDE7-A6CB1E056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452" y="122977"/>
            <a:ext cx="2806256" cy="34497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D1DDF58-B66A-4498-8290-04A73826C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7F3CD257-07E6-43C5-840F-FC984606E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66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0339318-374E-4CCD-A687-CBA844D17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6934" y="2898371"/>
            <a:ext cx="2714735" cy="382847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A0297BC-3267-49AF-B793-2403FAF57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3236" y="121920"/>
            <a:ext cx="2643829" cy="40178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F78F023-74D1-4832-B17C-88EAAA2D6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8311" y="2898371"/>
            <a:ext cx="3395056" cy="38284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BE7F7975-D41E-45D0-B383-91651C7E05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30" y="121920"/>
            <a:ext cx="2888111" cy="401781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C82948-D4C2-4F2C-87C2-814A0A6B0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C0101D2A-7CDB-42B2-9B78-6ED738A1E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65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BDF72B9-094D-4699-A393-5C9A961F4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4287" y="2720109"/>
            <a:ext cx="2932404" cy="400627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5501711-68EE-4575-8FAE-E01871AED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31618"/>
            <a:ext cx="3061713" cy="415405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517DE09-8681-49FC-93EB-560375B86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5481" y="2720109"/>
            <a:ext cx="2833072" cy="40062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4CF0159B-4E22-4369-8C56-3E7B18E34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47" y="131618"/>
            <a:ext cx="2833072" cy="415405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0AFD648-6E15-4BD4-BEEE-022936C797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5C4A5E0-E704-4DCD-BD63-51A3BDE6A8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465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3C15100D-5305-4FC1-9C1A-17FA61DFB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1709" y="2918358"/>
            <a:ext cx="2883460" cy="383804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A1D3EB50-42FE-460A-A2F7-E94A1567F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886" y="171205"/>
            <a:ext cx="2883460" cy="383804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0325B33A-03A5-449E-B928-4A4FB5333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7672" y="2918358"/>
            <a:ext cx="3098328" cy="3838041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60AFE897-E3E4-4A96-9A2F-31E3A5BE35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830" y="101600"/>
            <a:ext cx="2774955" cy="376843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332DC18-F9D7-4A54-9EA0-6CAA14CEEE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E12FD4B-5779-4644-893A-D7D5BDFF9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81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49355B2-9267-4BF9-B13A-D119E743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5772" y="3062433"/>
            <a:ext cx="2933484" cy="366221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FC687C-6913-4EAA-BE16-A953C240B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33350"/>
            <a:ext cx="2864762" cy="39208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0F1335-7ED2-405D-B3BA-A0ADF1EEB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7525" y="3062432"/>
            <a:ext cx="2792968" cy="36622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4AC83817-76E8-42A6-86AA-5633C66D4F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744" y="133350"/>
            <a:ext cx="2919771" cy="392083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CCE384A-CBFB-41E4-AF80-457389ABA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ED02504-4CC4-4478-B9D0-ADDC45EB3A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56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678B1156-883F-48E1-9439-64EDBE38B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6036" y="1015999"/>
            <a:ext cx="3434510" cy="419331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EFDBA616-C97D-4082-B6D2-FADFB16AD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7970" y="1015999"/>
            <a:ext cx="3134024" cy="4193309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D43BE5A-8E56-4074-B949-59CDCAF9D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99BF8834-07E9-4BDE-8358-95B186B19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80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509" y="287383"/>
            <a:ext cx="11612880" cy="4454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Thank You for Viewing</a:t>
            </a:r>
          </a:p>
        </p:txBody>
      </p:sp>
      <p:pic>
        <p:nvPicPr>
          <p:cNvPr id="6" name="Picture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2E58B42-B227-4E45-A891-D8B2F6A0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141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2BA404-F304-48AC-8DA8-0DE96C68E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284" y="92365"/>
            <a:ext cx="10671432" cy="66732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FE3F142-C575-4AE2-94CC-FCEABEDC9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25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09"/>
          <a:stretch/>
        </p:blipFill>
        <p:spPr>
          <a:xfrm>
            <a:off x="4257160" y="381000"/>
            <a:ext cx="7829474" cy="6327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1448" y="3260435"/>
            <a:ext cx="4907352" cy="28540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Bernard MT Condensed" pitchFamily="18" charset="0"/>
              </a:rPr>
              <a:t>VIRTUAL ART GALLERY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Bernard MT Condensed" pitchFamily="18" charset="0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Bernard MT Condensed" pitchFamily="18" charset="0"/>
              </a:rPr>
              <a:t>Preparatory</a:t>
            </a:r>
            <a:endParaRPr lang="en-US" sz="40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pic>
        <p:nvPicPr>
          <p:cNvPr id="1097" name="Picture 7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48" r="2212" b="4969"/>
          <a:stretch/>
        </p:blipFill>
        <p:spPr bwMode="auto">
          <a:xfrm rot="5400000">
            <a:off x="-1246079" y="1550882"/>
            <a:ext cx="6606958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66B7AE-E920-494D-8689-BECF8C447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73A5341-5DFD-4152-BDB6-1652A0B7C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709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0273C3-A41A-43A3-9326-D3217D16D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73645"/>
            <a:ext cx="10972800" cy="671071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4E7023F-0296-40E2-A794-8954C1B5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087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B58518-0F4D-4F09-B124-E05EC967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821" y="110837"/>
            <a:ext cx="10612358" cy="663632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EF944AF-83C0-400C-BB3E-17121A0C3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00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AA6D6D-AA0F-4D87-8CFC-397123F45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4" y="130133"/>
            <a:ext cx="10788072" cy="65977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184DAF4-4B03-4C92-87CC-BC8113D49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24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69B123-FCC0-4494-BCA5-5473424ED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920" y="83127"/>
            <a:ext cx="10022160" cy="66917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87F9257-FA78-4F8F-AABF-0A61DC63A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031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E6E14A-BA23-4D3A-97EA-E57879D8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29" y="64656"/>
            <a:ext cx="10868542" cy="672868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C1A3586-EB47-4286-B26F-943E6BB9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2029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967964-F7E2-440A-806C-0F08A41DE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181" y="105528"/>
            <a:ext cx="10067638" cy="66469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667E12D-FE62-43F9-B0EB-7A127E925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843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7BC772-3C20-4BFB-AED7-4B3CCB9B1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491" y="115599"/>
            <a:ext cx="10825018" cy="66268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3859F5A-8402-421D-9754-116A9EA86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492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A072CC-5594-4226-A25F-A47C48218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09" y="146467"/>
            <a:ext cx="10510982" cy="65650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395477B-430F-46E6-9742-4900DA78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708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B24D86-39B2-46EA-AB2B-AAE2498FB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27" y="112812"/>
            <a:ext cx="10806546" cy="663237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848BE74-8958-44E1-B065-7F78D2816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235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D4ECAA-C2C1-4C96-9F90-947216F5A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70820"/>
            <a:ext cx="10363200" cy="67163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831D7B4-BB7E-4BD4-947E-7CFB2B3B6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689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1092"/>
            <a:ext cx="11793219" cy="64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1709" y="2349555"/>
            <a:ext cx="10150764" cy="233910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pperplate Gothic Bold" pitchFamily="34" charset="0"/>
              </a:rPr>
              <a:t>WINNERS</a:t>
            </a:r>
            <a:r>
              <a:rPr lang="en-US" sz="4400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pperplate Gothic Bold" pitchFamily="34" charset="0"/>
              </a:rPr>
              <a:t>Preparatory</a:t>
            </a:r>
            <a:r>
              <a:rPr lang="en-US" sz="4400" dirty="0">
                <a:solidFill>
                  <a:prstClr val="black"/>
                </a:solidFill>
                <a:latin typeface="Century Schoolbook"/>
              </a:rPr>
              <a:t/>
            </a:r>
            <a:br>
              <a:rPr lang="en-US" sz="4400" dirty="0">
                <a:solidFill>
                  <a:prstClr val="black"/>
                </a:solidFill>
                <a:latin typeface="Century Schoolbook"/>
              </a:rPr>
            </a:b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Edwardian Script ITC" panose="030303020407070D0804" pitchFamily="66" charset="0"/>
              </a:rPr>
              <a:t>Topic: </a:t>
            </a:r>
            <a:r>
              <a:rPr lang="en-US" sz="54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Independence Day</a:t>
            </a:r>
          </a:p>
        </p:txBody>
      </p:sp>
      <p:pic>
        <p:nvPicPr>
          <p:cNvPr id="9218" name="Picture 2" descr="E:\001 LA MARTINIERE COLLEGE\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79" y="1997839"/>
            <a:ext cx="1639079" cy="30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0F95979-9546-4E5D-889A-78283653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F41669A-483E-44F0-9C35-C68D3AA52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163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CD4FF8-9E2E-4FCA-9447-D8E1E63C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963" y="118482"/>
            <a:ext cx="10788074" cy="66210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72BD5F5-AAC9-43B8-8AC6-02124E769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307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A5F70E-6FAC-4CC6-A2B9-B0B0F2059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981" y="85489"/>
            <a:ext cx="10474038" cy="66870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78DD453-785A-493B-9836-10245611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193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9775FC-D5CC-45F9-891E-609271DAF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309" y="106991"/>
            <a:ext cx="9901382" cy="664401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2C1385D-F6FE-4C34-B173-5AEE923B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562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7D4A7F-8C57-4B3A-AF4F-C338A1E56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08" y="69322"/>
            <a:ext cx="10510984" cy="67193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D0CA97F-196B-46FA-82BC-DF41FE822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492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594538-C8BC-436E-B318-51041D90F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782" y="115073"/>
            <a:ext cx="9864436" cy="66278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01C28D8-9A8E-4C9F-BDAC-26D383B72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117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12C9E6-0A3F-4670-A63F-5CAB0C66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472" y="110120"/>
            <a:ext cx="10123056" cy="66377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4500CC7-12DB-4A41-8A97-46BA8800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174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A4E388-ADB8-4FA2-9CCA-120EA74D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91" y="93818"/>
            <a:ext cx="10621818" cy="66703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E180985-B897-457E-9715-28941E39F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9592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87834A-2939-4273-AF9E-63089F155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0582" y="61668"/>
            <a:ext cx="10270836" cy="67346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75745AC-C69E-480C-AA5C-8F066C2E9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487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C42C1A-061A-4DF0-B710-F07DE39F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327" y="99618"/>
            <a:ext cx="10603346" cy="66587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385E39C-9574-40BA-AC68-055D9F882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815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B4E6E8-A0EE-458F-84CB-9B04E4D4B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335" y="120074"/>
            <a:ext cx="11045330" cy="66178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9377E96-0368-4F0B-8EAD-632E9EAD9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39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1 LA MARTINIERE COLLEGE\nobody-school-classroom-interior-with-teachers-desk-blackboard_53562-6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305" y="0"/>
            <a:ext cx="12187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Prep\finalists\Prep B- Ayaansh Rastog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296" y="1583871"/>
            <a:ext cx="1448303" cy="10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Prep\finalists\Prep B- AADIDEV SINGH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4943" y="1583871"/>
            <a:ext cx="1410969" cy="10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Prep\finalists\Prep C- Aahaan Chand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5657" y="1579738"/>
            <a:ext cx="1431043" cy="10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Prep\finalists\Prep D- Rishab Dhing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296" y="2984500"/>
            <a:ext cx="1049034" cy="7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Prep\finalists\Prep E- Rayansh Rastogi.jpe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5246" y="2878874"/>
            <a:ext cx="1127294" cy="8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rep\finalists\Prep E- Ranveer Singh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05" y="2743119"/>
            <a:ext cx="1370876" cy="10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Prep\finalists\Prep B- SAAHAS UPRET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5657" y="2737962"/>
            <a:ext cx="1255352" cy="10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2E0A7C-DD45-459C-B217-97D54606F7C4}"/>
              </a:ext>
            </a:extLst>
          </p:cNvPr>
          <p:cNvSpPr txBox="1"/>
          <p:nvPr/>
        </p:nvSpPr>
        <p:spPr>
          <a:xfrm>
            <a:off x="5236157" y="1087838"/>
            <a:ext cx="23240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Century" panose="02040604050505020304" pitchFamily="18" charset="0"/>
                <a:ea typeface="Open Sans Extrabold" pitchFamily="34" charset="0"/>
                <a:cs typeface="Open Sans Extrabold" pitchFamily="34" charset="0"/>
              </a:rPr>
              <a:t>PREPARATORY</a:t>
            </a: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A402E7B-0477-4F00-BBF3-D97BB492D0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5C8C48A-5BAB-47F5-B8D9-3CF2316968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615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F7A5E2-3905-494B-9FD7-FF4B4DD98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473" y="93189"/>
            <a:ext cx="10123054" cy="66716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AAF0A4D-ABB3-4FE2-9FEA-7C50C9F00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961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3522D1-DCDF-465D-931A-41D815F4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182" y="108597"/>
            <a:ext cx="11083636" cy="66408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3192EA5-8681-4A25-99B8-A07D03AE9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220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8AA0B7-494F-42F8-B51A-D56887DB9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290" y="62750"/>
            <a:ext cx="10215420" cy="67325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DF64957-510B-4966-9306-F41EE1EC6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795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8322D0-E339-4BB2-9E04-D8A4AE241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73" y="120074"/>
            <a:ext cx="10876254" cy="661785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E5F994E4-4281-49EB-8953-78B38C6D9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188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597FB-E686-4F1D-BA92-8F8E21E3E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764" y="84658"/>
            <a:ext cx="10178472" cy="668868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34F0289-83B3-49CC-992F-1C284F03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706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5B91CA-6919-4CC6-8087-7D07F73B8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90" y="73840"/>
            <a:ext cx="11028220" cy="67103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3BD198F8-095D-4978-957B-D61A02F5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359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4FF195-FB5B-488A-9B5A-8C8BEBE5C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290" y="72517"/>
            <a:ext cx="10215420" cy="67129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35B1624-63B0-4EED-BBDD-80B225853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463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E0181A-4781-48C1-B45F-121569EB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982" y="46320"/>
            <a:ext cx="11490036" cy="67653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6DC844F-6EFC-46A5-A14A-68C347AE4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7746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149FE0-BEB0-4F0F-AAE6-E8AB6B072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64" y="63836"/>
            <a:ext cx="10991272" cy="67303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6A14DB4-4481-4556-9EC4-F5B4018C4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218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499147-089B-46A6-A234-A007513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399" y="65578"/>
            <a:ext cx="11379202" cy="67268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5C7425C-7E94-41DA-A2BC-29072E93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878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408" y="16691"/>
            <a:ext cx="12192001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:\Prep\finalists\Prep B- Ayaansh Rastogi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72" y="831422"/>
            <a:ext cx="3108037" cy="22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Prep\finalists\Prep B- AADIDEV SINGH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825" y="859084"/>
            <a:ext cx="2895602" cy="21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Prep\finalists\Prep C- Aahaan Chandra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2243" y="893591"/>
            <a:ext cx="2926493" cy="21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rep\finalists\Prep D- Rishab Dhingra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1376" y="921315"/>
            <a:ext cx="2751050" cy="20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Prep\finalists\Prep E- Rayansh Rastogi.jpe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32" y="4036123"/>
            <a:ext cx="2911138" cy="21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Prep\finalists\Prep E- Ranveer Singh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483" y="3735328"/>
            <a:ext cx="3904287" cy="27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Prep\finalists\Prep B- SAAHAS UPRETI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8392" y="3511535"/>
            <a:ext cx="4147539" cy="27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747120" y="2697428"/>
            <a:ext cx="406363" cy="6018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32595" y="6122744"/>
            <a:ext cx="463383" cy="593451"/>
            <a:chOff x="3283432" y="2633082"/>
            <a:chExt cx="2704853" cy="37125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E27FEA9-295D-4506-82EF-3528A2CE8C35}"/>
              </a:ext>
            </a:extLst>
          </p:cNvPr>
          <p:cNvSpPr/>
          <p:nvPr/>
        </p:nvSpPr>
        <p:spPr>
          <a:xfrm>
            <a:off x="4301409" y="53033"/>
            <a:ext cx="3260154" cy="6016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9F22F55-5A98-49D0-83B9-C0507449E63D}"/>
              </a:ext>
            </a:extLst>
          </p:cNvPr>
          <p:cNvSpPr txBox="1"/>
          <p:nvPr/>
        </p:nvSpPr>
        <p:spPr>
          <a:xfrm>
            <a:off x="4960276" y="160142"/>
            <a:ext cx="193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pperplate Gothic Bold" pitchFamily="34" charset="0"/>
              </a:rPr>
              <a:t>Preparatory</a:t>
            </a:r>
            <a:endParaRPr lang="en-IN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19E5959-83E4-4046-A6B8-AA85E73AD09B}"/>
              </a:ext>
            </a:extLst>
          </p:cNvPr>
          <p:cNvGrpSpPr/>
          <p:nvPr/>
        </p:nvGrpSpPr>
        <p:grpSpPr>
          <a:xfrm>
            <a:off x="11397290" y="5887509"/>
            <a:ext cx="406364" cy="560760"/>
            <a:chOff x="3270741" y="1299582"/>
            <a:chExt cx="3099879" cy="42547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C6566F0-1877-489F-B8FB-B70DB7429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C5C6049-0D23-45E3-B319-C260E7628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B4C9931-5092-4ECC-A85A-24D461956F69}"/>
              </a:ext>
            </a:extLst>
          </p:cNvPr>
          <p:cNvGrpSpPr/>
          <p:nvPr/>
        </p:nvGrpSpPr>
        <p:grpSpPr>
          <a:xfrm>
            <a:off x="6640173" y="6155435"/>
            <a:ext cx="406364" cy="560760"/>
            <a:chOff x="3270741" y="1299582"/>
            <a:chExt cx="3099879" cy="42547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D6F8DC15-14F8-4E22-8755-C71D8F6E7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70741" y="1299582"/>
              <a:ext cx="3099879" cy="425473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A3307CA-2536-44F9-905B-D01BC2EF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18560" y="1706880"/>
              <a:ext cx="2145756" cy="215392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67584718-8756-40B7-8FF1-DEFD210F94D9}"/>
              </a:ext>
            </a:extLst>
          </p:cNvPr>
          <p:cNvGrpSpPr/>
          <p:nvPr/>
        </p:nvGrpSpPr>
        <p:grpSpPr>
          <a:xfrm>
            <a:off x="5715217" y="2670506"/>
            <a:ext cx="463383" cy="593451"/>
            <a:chOff x="3283432" y="2633082"/>
            <a:chExt cx="2704853" cy="371254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933527BA-B978-4AF7-AABD-FC5E0722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8E9C2B9-2694-4CBB-BB64-98012502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4A0474F-BC41-4999-973C-EB4BFEA4E862}"/>
              </a:ext>
            </a:extLst>
          </p:cNvPr>
          <p:cNvGrpSpPr/>
          <p:nvPr/>
        </p:nvGrpSpPr>
        <p:grpSpPr>
          <a:xfrm>
            <a:off x="8703657" y="2677270"/>
            <a:ext cx="463383" cy="593451"/>
            <a:chOff x="3283432" y="2633082"/>
            <a:chExt cx="2704853" cy="371254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F416793C-7757-41E1-AF0D-92563A1A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5EA7922-7D9F-47F2-B806-17D68FD5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ED8EF0F2-125A-4458-9C14-9FEB0EFB5475}"/>
              </a:ext>
            </a:extLst>
          </p:cNvPr>
          <p:cNvGrpSpPr/>
          <p:nvPr/>
        </p:nvGrpSpPr>
        <p:grpSpPr>
          <a:xfrm>
            <a:off x="11600472" y="2600432"/>
            <a:ext cx="463383" cy="593451"/>
            <a:chOff x="3283432" y="2633082"/>
            <a:chExt cx="2704853" cy="371254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D09F599B-C293-42B1-96E2-D4939716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3432" y="2633082"/>
              <a:ext cx="2704853" cy="371254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0D0F988A-CB93-4CF7-964A-555359A7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40935" y="3168202"/>
              <a:ext cx="1390920" cy="1501315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9BC68E0-84FD-4A2C-856A-EBC74A0362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6262" y="6548463"/>
            <a:ext cx="926592" cy="31699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E09AE4-660A-422F-B94A-7749A33E8D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566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C05771-16C6-4CDF-A0A0-D6B5F7102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255" y="95830"/>
            <a:ext cx="10843490" cy="66663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B2CBBE1-FB33-4CEE-920F-D474E8E22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8020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AFE5A5-7205-4535-BDC2-08D39317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00" y="50813"/>
            <a:ext cx="10769600" cy="67563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18FA4CA-811D-4A36-9FCA-250B86810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607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61B4F-53F4-49F7-897E-3BB19B014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09" y="63072"/>
            <a:ext cx="10917382" cy="673185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7981D53-ACB9-430C-8D3D-0E44FD639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800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2F19D0-E1AA-48C7-9064-45E48C94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155" y="101600"/>
            <a:ext cx="10607690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D75C071-C819-43BE-9CF1-9E9EF2A14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774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B5E1DC-2EF8-4E8E-A785-C62E97434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27" y="97244"/>
            <a:ext cx="10806546" cy="66635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932C541-9151-4ED8-B9B3-23FAB39C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5582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F340D-7B02-437C-9996-3375E4EE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381" y="77826"/>
            <a:ext cx="10677238" cy="670234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7627EB3-AC54-49AB-809E-A891EC28F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0972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B35F71-7CAF-41E8-91C3-941EDEA8F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200" y="74476"/>
            <a:ext cx="10769600" cy="670904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5F404135-5E1D-40AF-8232-FBEAFC50D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9329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65A876F-F558-49B5-BF55-8F95610E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454" y="84870"/>
            <a:ext cx="10437092" cy="66882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389A7B7-B3C9-468B-92EF-5091CE7C4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5920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E9799D-F567-4ABA-8F29-B5E5C6927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6" y="80229"/>
            <a:ext cx="10751128" cy="66975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C014F045-5E5D-4A29-808B-369ED2F9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4255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B92238-5295-4CF5-8D6C-A6864E789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144" y="51667"/>
            <a:ext cx="10695712" cy="67546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FBBB4D7-9F21-4E35-8026-5E624C80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12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64EEC-8855-435D-9CB1-7F43C632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87918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91" y="1057365"/>
            <a:ext cx="5757094" cy="4840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13938" y="1426642"/>
            <a:ext cx="5380290" cy="2862223"/>
          </a:xfrm>
          <a:prstGeom prst="rect">
            <a:avLst/>
          </a:prstGeom>
          <a:solidFill>
            <a:srgbClr val="F264D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Tempus Sans ITC" pitchFamily="82" charset="0"/>
              </a:rPr>
              <a:t>Participants’ </a:t>
            </a:r>
            <a:endParaRPr lang="en-US" sz="6600" b="1" dirty="0">
              <a:solidFill>
                <a:srgbClr val="002060"/>
              </a:solidFill>
              <a:latin typeface="Tempus Sans ITC" pitchFamily="82" charset="0"/>
            </a:endParaRPr>
          </a:p>
          <a:p>
            <a:pPr algn="ctr"/>
            <a:r>
              <a:rPr lang="en-US" sz="6600" b="1" dirty="0">
                <a:solidFill>
                  <a:srgbClr val="002060"/>
                </a:solidFill>
                <a:latin typeface="Tempus Sans ITC" pitchFamily="82" charset="0"/>
              </a:rPr>
              <a:t>Gallery</a:t>
            </a: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49C0D7-4120-43C5-A174-4A2AFF06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E36E6B2-5792-4D66-9214-FAC3898EB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7959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F597BD-757E-414D-BC30-C5930DC55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90" y="101600"/>
            <a:ext cx="11220820" cy="66548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1D5678E-0430-4532-82E0-044D42F2E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873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DAB5BE-7AA1-4988-9B42-C74B1984C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744" y="115830"/>
            <a:ext cx="10492512" cy="662634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4A623B3-8624-4052-9D80-44BA88AF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4033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1F3992-044E-4C95-9DCF-F3DA9FEE6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236" y="98885"/>
            <a:ext cx="11157528" cy="66602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3CBB1D4-4E6A-4B9F-94CC-8428C98D2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989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3D76BF-2F7B-489C-95E8-6D1CC3CAA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190" y="83128"/>
            <a:ext cx="10801620" cy="669174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9FE127D-9A79-425B-98BA-2879509F3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133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A83CF3-16CB-4A26-8BE4-B0C5C9011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70" y="129310"/>
            <a:ext cx="10837260" cy="659938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F1FA921-F8CE-4C9F-BA1D-F1FFDBF5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86187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C3AD8B-364E-4E97-94D8-DF27C3E31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17" y="110836"/>
            <a:ext cx="10712166" cy="663632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BC5EC22-CF71-4403-8824-A8069329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2208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B76F3-1AD2-4CB8-B422-16F52CE3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73" y="37421"/>
            <a:ext cx="11139054" cy="678315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2242B85-2A66-497D-9360-396DD8A0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3441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08B4A5-F52E-49E8-A915-15DFEBE7C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455" y="36313"/>
            <a:ext cx="10437090" cy="678537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ABD72CB8-A4BD-4291-BC4D-3176264D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739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F2B857-78AA-41BB-A48C-DECD0C5AC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164" y="86897"/>
            <a:ext cx="11397672" cy="66842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6EB12F5-CD95-4B5A-9400-1C6686539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8766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C304ED-E3CF-4B27-9B80-A9700CD2E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690" y="42317"/>
            <a:ext cx="10418620" cy="677336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1F39918-0B61-41D4-8718-C70168A95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25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ACAA6D6D-AA0F-4D87-8CFC-397123F45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4001" y="3429000"/>
            <a:ext cx="5455792" cy="3336637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950273C3-A41A-43A3-9326-D3217D16D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4000" y="92363"/>
            <a:ext cx="5455792" cy="333663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2CB58518-0F4D-4F09-B124-E05EC967D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08" y="3429000"/>
            <a:ext cx="5335719" cy="3336637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BF2BA404-F304-48AC-8DA8-0DE96C68E4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08" y="92363"/>
            <a:ext cx="5335718" cy="333663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5723E5-A4C3-4BA4-9772-8BDC01236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2411370-1AB4-4A80-9C64-540A978062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3985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D125CA-5B4A-4066-BDF5-97B717B12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126" y="85677"/>
            <a:ext cx="11009748" cy="66866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60B61BAD-A4E3-4A08-AD31-9C63204C8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01233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A35B30-1EE5-41C5-B909-8C4E7F114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690" y="68257"/>
            <a:ext cx="10418620" cy="672148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C3BE5D3-C283-4210-8F42-97B517362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3587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891ECF-26C3-4C54-B5CE-1C82B851A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326" y="73890"/>
            <a:ext cx="10603348" cy="671022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15F95004-0DD4-4ACF-8F85-B72C65740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2424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877C8A-CD38-46FE-A0C0-88EF6A6A1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638" y="138545"/>
            <a:ext cx="10200724" cy="65809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AF8E4F5-7569-4211-A9F0-8199B1303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897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2955A1-4E84-446D-A7ED-1B1E5BA8B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08" y="103115"/>
            <a:ext cx="10510984" cy="66517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E82F930B-1C41-4A5A-9616-0D5D6A8A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6031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78F96B-E5AE-4B47-BDE7-A6CB1E056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327" y="34025"/>
            <a:ext cx="5523346" cy="678995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B0A9C666-7C51-48E6-9ED9-175927504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9544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3BBB19-6C69-475F-A87C-D707C7825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327" y="22129"/>
            <a:ext cx="5523346" cy="681374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731D59B4-7B1A-4FB2-881F-1BFD79DA8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27980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19E142-28B6-4836-95E8-3C3ADB5CB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781" y="106754"/>
            <a:ext cx="5800438" cy="664449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7112E0F-D1C2-4CC5-A7F9-C095920EA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7364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F84353-3D88-48B9-8D46-8F5B37507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399" y="45984"/>
            <a:ext cx="5283202" cy="67660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C1DA9D4-265E-4052-AC05-692F7BCFA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7608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7F7975-D41E-45D0-B383-91651C7E0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544" y="88197"/>
            <a:ext cx="4802912" cy="668160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277F6C75-AB07-4355-920A-E0914084F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71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597BC772-3C20-4BFB-AED7-4B3CCB9B1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364" y="3429000"/>
            <a:ext cx="5329838" cy="326279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4E6E14A-BA23-4D3A-97EA-E57879D88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365" y="129309"/>
            <a:ext cx="5329838" cy="329969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06967964-F7E2-440A-806C-0F08A41DEC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66" y="3428999"/>
            <a:ext cx="4941911" cy="326279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6169B123-FCC0-4494-BCA5-5473424EDA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66" y="129309"/>
            <a:ext cx="4941911" cy="3299690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D34CC4-CAAD-4978-A469-32E939AC8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34912"/>
            <a:ext cx="853440" cy="323088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E7902F60-9025-4312-B755-B1B814F67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1968" y="6541008"/>
            <a:ext cx="9265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39346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78F023-74D1-4832-B17C-88EAAA2D6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0364" y="96045"/>
            <a:ext cx="5911272" cy="666591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F75111FE-6178-4554-A142-0FD8095E6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615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0297BC-3267-49AF-B793-2403FAF5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744" y="88319"/>
            <a:ext cx="4396512" cy="668136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BA01C7F-1233-4D40-BB36-384E71A08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2185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339318-374E-4CCD-A687-CBA844D17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017" y="68385"/>
            <a:ext cx="4765966" cy="672123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EE686EB-2EA8-4200-8EC8-AAAFF2C87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3073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F0159B-4E22-4369-8C56-3E7B18E3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855" y="97418"/>
            <a:ext cx="4544290" cy="666316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896E1B9-878D-463C-88D6-3E65442BC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8091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F72B9-094D-4699-A393-5C9A961F4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9891" y="59784"/>
            <a:ext cx="4932218" cy="673843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4A8DA1C5-F0EA-4270-808E-6FA13C088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721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501711-68EE-4575-8FAE-E01871AED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654" y="70515"/>
            <a:ext cx="4950692" cy="671697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935CCEA1-0D8E-41D1-BB0F-0D5E34E07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0216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17DE09-8681-49FC-93EB-560375B8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673" y="150633"/>
            <a:ext cx="4636654" cy="655673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6AD5604-8A0D-4A42-833B-9A4BFFB92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2333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AFE897-E3E4-4A96-9A2F-31E3A5BE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944" y="29809"/>
            <a:ext cx="5006112" cy="679838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03121FA3-2A67-4036-9C42-87301BBB4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71481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25B33A-03A5-449E-B928-4A4FB5333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8982" y="88081"/>
            <a:ext cx="5394036" cy="668183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8248D0B2-F270-4629-9AD6-3022792DA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1532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D3EB50-42FE-460A-A2F7-E94A1567F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945" y="97299"/>
            <a:ext cx="5006110" cy="666340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xmlns="" id="{D5E0B840-2462-43A7-A015-8A90E8ED6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8560" y="6541008"/>
            <a:ext cx="853440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18896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2255</TotalTime>
  <Words>50</Words>
  <Application>Microsoft Office PowerPoint</Application>
  <PresentationFormat>Custom</PresentationFormat>
  <Paragraphs>27</Paragraphs>
  <Slides>113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Slice</vt:lpstr>
      <vt:lpstr>Slide 1</vt:lpstr>
      <vt:lpstr>An Online Art Competition was held on Independence Day, 2020   For Nursery &amp; Preparatory and Classes I to V.   Nearly 400 pupils participated.   Enjoy viewing the entries of the winners and all contestants in this Virtual Art Gallery.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Principal</cp:lastModifiedBy>
  <cp:revision>92</cp:revision>
  <dcterms:created xsi:type="dcterms:W3CDTF">2020-08-25T06:02:19Z</dcterms:created>
  <dcterms:modified xsi:type="dcterms:W3CDTF">2020-09-03T07:29:33Z</dcterms:modified>
</cp:coreProperties>
</file>