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1"/>
  </p:sldMasterIdLst>
  <p:sldIdLst>
    <p:sldId id="256" r:id="rId2"/>
    <p:sldId id="278" r:id="rId3"/>
    <p:sldId id="345" r:id="rId4"/>
    <p:sldId id="281" r:id="rId5"/>
    <p:sldId id="323" r:id="rId6"/>
    <p:sldId id="324" r:id="rId7"/>
    <p:sldId id="325" r:id="rId8"/>
    <p:sldId id="335" r:id="rId9"/>
    <p:sldId id="336" r:id="rId10"/>
    <p:sldId id="337" r:id="rId11"/>
    <p:sldId id="279" r:id="rId12"/>
    <p:sldId id="257" r:id="rId13"/>
    <p:sldId id="280" r:id="rId14"/>
    <p:sldId id="287" r:id="rId15"/>
    <p:sldId id="261" r:id="rId16"/>
    <p:sldId id="288" r:id="rId17"/>
    <p:sldId id="293" r:id="rId18"/>
    <p:sldId id="294" r:id="rId19"/>
    <p:sldId id="295" r:id="rId20"/>
    <p:sldId id="305" r:id="rId21"/>
    <p:sldId id="306" r:id="rId22"/>
    <p:sldId id="318" r:id="rId23"/>
    <p:sldId id="312" r:id="rId24"/>
    <p:sldId id="313" r:id="rId25"/>
    <p:sldId id="314" r:id="rId26"/>
    <p:sldId id="322" r:id="rId27"/>
    <p:sldId id="326" r:id="rId28"/>
    <p:sldId id="327" r:id="rId29"/>
    <p:sldId id="328" r:id="rId30"/>
    <p:sldId id="334" r:id="rId31"/>
    <p:sldId id="330" r:id="rId32"/>
    <p:sldId id="331" r:id="rId33"/>
    <p:sldId id="333" r:id="rId34"/>
    <p:sldId id="329" r:id="rId35"/>
    <p:sldId id="338" r:id="rId36"/>
    <p:sldId id="339" r:id="rId37"/>
    <p:sldId id="340" r:id="rId38"/>
    <p:sldId id="342" r:id="rId39"/>
    <p:sldId id="343" r:id="rId40"/>
    <p:sldId id="344" r:id="rId41"/>
    <p:sldId id="341" r:id="rId42"/>
    <p:sldId id="282" r:id="rId43"/>
    <p:sldId id="283" r:id="rId44"/>
    <p:sldId id="284" r:id="rId45"/>
    <p:sldId id="285" r:id="rId46"/>
    <p:sldId id="286" r:id="rId47"/>
    <p:sldId id="289" r:id="rId48"/>
    <p:sldId id="262" r:id="rId49"/>
    <p:sldId id="290" r:id="rId50"/>
    <p:sldId id="292" r:id="rId51"/>
    <p:sldId id="265" r:id="rId52"/>
    <p:sldId id="291" r:id="rId53"/>
    <p:sldId id="299" r:id="rId54"/>
    <p:sldId id="296" r:id="rId55"/>
    <p:sldId id="297" r:id="rId56"/>
    <p:sldId id="298" r:id="rId57"/>
    <p:sldId id="300" r:id="rId58"/>
    <p:sldId id="301" r:id="rId59"/>
    <p:sldId id="302" r:id="rId60"/>
    <p:sldId id="303" r:id="rId61"/>
    <p:sldId id="304" r:id="rId62"/>
    <p:sldId id="307" r:id="rId63"/>
    <p:sldId id="310" r:id="rId64"/>
    <p:sldId id="309" r:id="rId65"/>
    <p:sldId id="308" r:id="rId66"/>
    <p:sldId id="311" r:id="rId67"/>
    <p:sldId id="315" r:id="rId68"/>
    <p:sldId id="316" r:id="rId69"/>
    <p:sldId id="317" r:id="rId70"/>
    <p:sldId id="321" r:id="rId71"/>
    <p:sldId id="319" r:id="rId72"/>
    <p:sldId id="320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FC9E36"/>
    <a:srgbClr val="1606E0"/>
    <a:srgbClr val="FFCC66"/>
    <a:srgbClr val="FFFFCC"/>
    <a:srgbClr val="3366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2743" autoAdjust="0"/>
  </p:normalViewPr>
  <p:slideViewPr>
    <p:cSldViewPr snapToGrid="0">
      <p:cViewPr varScale="1">
        <p:scale>
          <a:sx n="108" d="100"/>
          <a:sy n="108" d="100"/>
        </p:scale>
        <p:origin x="73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8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930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46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29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175" y="0"/>
            <a:ext cx="12184063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23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931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921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254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6866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5604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085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08F97FA4-3F70-45B3-A88C-BCC764CE2A47}" type="datetimeFigureOut">
              <a:rPr lang="en-IN" smtClean="0"/>
              <a:pPr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2AC76D48-88CC-44AA-87F9-84CC6FEF8012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4163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slide" Target="slide40.xml"/><Relationship Id="rId18" Type="http://schemas.openxmlformats.org/officeDocument/2006/relationships/image" Target="../media/image32.png"/><Relationship Id="rId3" Type="http://schemas.openxmlformats.org/officeDocument/2006/relationships/slide" Target="slide35.xml"/><Relationship Id="rId21" Type="http://schemas.openxmlformats.org/officeDocument/2006/relationships/image" Target="../media/image55.png"/><Relationship Id="rId7" Type="http://schemas.openxmlformats.org/officeDocument/2006/relationships/slide" Target="slide37.xml"/><Relationship Id="rId12" Type="http://schemas.openxmlformats.org/officeDocument/2006/relationships/image" Target="../media/image50.jpeg"/><Relationship Id="rId17" Type="http://schemas.openxmlformats.org/officeDocument/2006/relationships/image" Target="../media/image53.png"/><Relationship Id="rId2" Type="http://schemas.openxmlformats.org/officeDocument/2006/relationships/image" Target="../media/image45.jpeg"/><Relationship Id="rId16" Type="http://schemas.openxmlformats.org/officeDocument/2006/relationships/image" Target="../media/image52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slide" Target="slide39.xml"/><Relationship Id="rId5" Type="http://schemas.openxmlformats.org/officeDocument/2006/relationships/slide" Target="slide36.xml"/><Relationship Id="rId15" Type="http://schemas.openxmlformats.org/officeDocument/2006/relationships/slide" Target="slide41.xml"/><Relationship Id="rId23" Type="http://schemas.openxmlformats.org/officeDocument/2006/relationships/image" Target="../media/image6.jpg"/><Relationship Id="rId10" Type="http://schemas.openxmlformats.org/officeDocument/2006/relationships/image" Target="../media/image49.jpeg"/><Relationship Id="rId19" Type="http://schemas.openxmlformats.org/officeDocument/2006/relationships/image" Target="../media/image54.png"/><Relationship Id="rId4" Type="http://schemas.openxmlformats.org/officeDocument/2006/relationships/image" Target="../media/image46.jpeg"/><Relationship Id="rId9" Type="http://schemas.openxmlformats.org/officeDocument/2006/relationships/slide" Target="slide38.xml"/><Relationship Id="rId14" Type="http://schemas.openxmlformats.org/officeDocument/2006/relationships/image" Target="../media/image51.jpeg"/><Relationship Id="rId2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image" Target="../media/image63.jpeg"/><Relationship Id="rId3" Type="http://schemas.openxmlformats.org/officeDocument/2006/relationships/slide" Target="slide42.xml"/><Relationship Id="rId7" Type="http://schemas.openxmlformats.org/officeDocument/2006/relationships/image" Target="../media/image60.jpeg"/><Relationship Id="rId12" Type="http://schemas.openxmlformats.org/officeDocument/2006/relationships/slide" Target="slide46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2.jpeg"/><Relationship Id="rId5" Type="http://schemas.openxmlformats.org/officeDocument/2006/relationships/slide" Target="slide43.xml"/><Relationship Id="rId15" Type="http://schemas.openxmlformats.org/officeDocument/2006/relationships/image" Target="../media/image4.jpg"/><Relationship Id="rId10" Type="http://schemas.openxmlformats.org/officeDocument/2006/relationships/slide" Target="slide45.xml"/><Relationship Id="rId4" Type="http://schemas.openxmlformats.org/officeDocument/2006/relationships/image" Target="../media/image58.jpeg"/><Relationship Id="rId9" Type="http://schemas.openxmlformats.org/officeDocument/2006/relationships/image" Target="../media/image61.jpeg"/><Relationship Id="rId1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31.png"/><Relationship Id="rId18" Type="http://schemas.openxmlformats.org/officeDocument/2006/relationships/image" Target="../media/image67.png"/><Relationship Id="rId3" Type="http://schemas.openxmlformats.org/officeDocument/2006/relationships/slide" Target="slide42.xml"/><Relationship Id="rId7" Type="http://schemas.openxmlformats.org/officeDocument/2006/relationships/slide" Target="slide44.xml"/><Relationship Id="rId12" Type="http://schemas.openxmlformats.org/officeDocument/2006/relationships/image" Target="../media/image63.jpeg"/><Relationship Id="rId17" Type="http://schemas.openxmlformats.org/officeDocument/2006/relationships/image" Target="../media/image34.png"/><Relationship Id="rId2" Type="http://schemas.openxmlformats.org/officeDocument/2006/relationships/image" Target="../media/image64.jpeg"/><Relationship Id="rId16" Type="http://schemas.openxmlformats.org/officeDocument/2006/relationships/image" Target="../media/image66.png"/><Relationship Id="rId20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slide" Target="slide46.xml"/><Relationship Id="rId5" Type="http://schemas.openxmlformats.org/officeDocument/2006/relationships/slide" Target="slide43.xml"/><Relationship Id="rId15" Type="http://schemas.openxmlformats.org/officeDocument/2006/relationships/image" Target="../media/image33.png"/><Relationship Id="rId10" Type="http://schemas.openxmlformats.org/officeDocument/2006/relationships/image" Target="../media/image62.jpeg"/><Relationship Id="rId19" Type="http://schemas.openxmlformats.org/officeDocument/2006/relationships/image" Target="../media/image4.jpg"/><Relationship Id="rId4" Type="http://schemas.openxmlformats.org/officeDocument/2006/relationships/image" Target="../media/image65.jpeg"/><Relationship Id="rId9" Type="http://schemas.openxmlformats.org/officeDocument/2006/relationships/slide" Target="slide45.xml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slide" Target="slide52.xml"/><Relationship Id="rId3" Type="http://schemas.openxmlformats.org/officeDocument/2006/relationships/slide" Target="slide47.xml"/><Relationship Id="rId7" Type="http://schemas.openxmlformats.org/officeDocument/2006/relationships/slide" Target="slide48.xml"/><Relationship Id="rId12" Type="http://schemas.openxmlformats.org/officeDocument/2006/relationships/image" Target="../media/image73.jpeg"/><Relationship Id="rId2" Type="http://schemas.openxmlformats.org/officeDocument/2006/relationships/image" Target="../media/image68.jpg"/><Relationship Id="rId16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slide" Target="slide51.xml"/><Relationship Id="rId5" Type="http://schemas.openxmlformats.org/officeDocument/2006/relationships/slide" Target="slide49.xml"/><Relationship Id="rId15" Type="http://schemas.openxmlformats.org/officeDocument/2006/relationships/image" Target="../media/image4.jpg"/><Relationship Id="rId10" Type="http://schemas.openxmlformats.org/officeDocument/2006/relationships/image" Target="../media/image72.jpeg"/><Relationship Id="rId4" Type="http://schemas.openxmlformats.org/officeDocument/2006/relationships/image" Target="../media/image69.jpeg"/><Relationship Id="rId9" Type="http://schemas.openxmlformats.org/officeDocument/2006/relationships/slide" Target="slide50.xml"/><Relationship Id="rId1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slide" Target="slide51.xml"/><Relationship Id="rId18" Type="http://schemas.openxmlformats.org/officeDocument/2006/relationships/image" Target="../media/image84.png"/><Relationship Id="rId3" Type="http://schemas.openxmlformats.org/officeDocument/2006/relationships/slide" Target="slide47.xml"/><Relationship Id="rId21" Type="http://schemas.openxmlformats.org/officeDocument/2006/relationships/image" Target="../media/image6.jpg"/><Relationship Id="rId7" Type="http://schemas.openxmlformats.org/officeDocument/2006/relationships/slide" Target="slide48.xml"/><Relationship Id="rId12" Type="http://schemas.openxmlformats.org/officeDocument/2006/relationships/image" Target="../media/image80.jpeg"/><Relationship Id="rId17" Type="http://schemas.openxmlformats.org/officeDocument/2006/relationships/image" Target="../media/image83.png"/><Relationship Id="rId2" Type="http://schemas.openxmlformats.org/officeDocument/2006/relationships/image" Target="../media/image75.jpeg"/><Relationship Id="rId16" Type="http://schemas.openxmlformats.org/officeDocument/2006/relationships/image" Target="../media/image32.png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slide" Target="slide52.xml"/><Relationship Id="rId5" Type="http://schemas.openxmlformats.org/officeDocument/2006/relationships/slide" Target="slide49.xml"/><Relationship Id="rId15" Type="http://schemas.openxmlformats.org/officeDocument/2006/relationships/image" Target="../media/image82.png"/><Relationship Id="rId10" Type="http://schemas.openxmlformats.org/officeDocument/2006/relationships/image" Target="../media/image79.jpeg"/><Relationship Id="rId19" Type="http://schemas.openxmlformats.org/officeDocument/2006/relationships/image" Target="../media/image85.png"/><Relationship Id="rId4" Type="http://schemas.openxmlformats.org/officeDocument/2006/relationships/image" Target="../media/image76.jpeg"/><Relationship Id="rId9" Type="http://schemas.openxmlformats.org/officeDocument/2006/relationships/slide" Target="slide50.xml"/><Relationship Id="rId1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slide" Target="slide58.xml"/><Relationship Id="rId18" Type="http://schemas.openxmlformats.org/officeDocument/2006/relationships/image" Target="../media/image94.jpeg"/><Relationship Id="rId3" Type="http://schemas.openxmlformats.org/officeDocument/2006/relationships/slide" Target="slide54.xml"/><Relationship Id="rId21" Type="http://schemas.openxmlformats.org/officeDocument/2006/relationships/image" Target="../media/image4.jpg"/><Relationship Id="rId7" Type="http://schemas.openxmlformats.org/officeDocument/2006/relationships/slide" Target="slide56.xml"/><Relationship Id="rId12" Type="http://schemas.openxmlformats.org/officeDocument/2006/relationships/image" Target="../media/image91.jpeg"/><Relationship Id="rId17" Type="http://schemas.openxmlformats.org/officeDocument/2006/relationships/slide" Target="slide60.xml"/><Relationship Id="rId2" Type="http://schemas.openxmlformats.org/officeDocument/2006/relationships/image" Target="../media/image86.jpeg"/><Relationship Id="rId16" Type="http://schemas.openxmlformats.org/officeDocument/2006/relationships/image" Target="../media/image93.jpeg"/><Relationship Id="rId20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slide" Target="slide57.xml"/><Relationship Id="rId5" Type="http://schemas.openxmlformats.org/officeDocument/2006/relationships/slide" Target="slide55.xml"/><Relationship Id="rId15" Type="http://schemas.openxmlformats.org/officeDocument/2006/relationships/slide" Target="slide59.xml"/><Relationship Id="rId10" Type="http://schemas.openxmlformats.org/officeDocument/2006/relationships/image" Target="../media/image90.jpeg"/><Relationship Id="rId19" Type="http://schemas.openxmlformats.org/officeDocument/2006/relationships/slide" Target="slide61.xml"/><Relationship Id="rId4" Type="http://schemas.openxmlformats.org/officeDocument/2006/relationships/image" Target="../media/image87.jpeg"/><Relationship Id="rId9" Type="http://schemas.openxmlformats.org/officeDocument/2006/relationships/slide" Target="slide53.xml"/><Relationship Id="rId14" Type="http://schemas.openxmlformats.org/officeDocument/2006/relationships/image" Target="../media/image92.jpeg"/><Relationship Id="rId22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2.jpeg"/><Relationship Id="rId18" Type="http://schemas.openxmlformats.org/officeDocument/2006/relationships/slide" Target="slide61.xml"/><Relationship Id="rId26" Type="http://schemas.openxmlformats.org/officeDocument/2006/relationships/image" Target="../media/image4.jpg"/><Relationship Id="rId3" Type="http://schemas.openxmlformats.org/officeDocument/2006/relationships/slide" Target="slide54.xml"/><Relationship Id="rId21" Type="http://schemas.openxmlformats.org/officeDocument/2006/relationships/image" Target="../media/image107.png"/><Relationship Id="rId7" Type="http://schemas.openxmlformats.org/officeDocument/2006/relationships/slide" Target="slide56.xml"/><Relationship Id="rId12" Type="http://schemas.openxmlformats.org/officeDocument/2006/relationships/image" Target="../media/image101.jpeg"/><Relationship Id="rId17" Type="http://schemas.openxmlformats.org/officeDocument/2006/relationships/image" Target="../media/image104.jpeg"/><Relationship Id="rId25" Type="http://schemas.openxmlformats.org/officeDocument/2006/relationships/image" Target="../media/image109.png"/><Relationship Id="rId2" Type="http://schemas.openxmlformats.org/officeDocument/2006/relationships/image" Target="../media/image96.jpeg"/><Relationship Id="rId16" Type="http://schemas.openxmlformats.org/officeDocument/2006/relationships/slide" Target="slide60.xml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slide" Target="slide57.xml"/><Relationship Id="rId24" Type="http://schemas.openxmlformats.org/officeDocument/2006/relationships/image" Target="../media/image32.png"/><Relationship Id="rId5" Type="http://schemas.openxmlformats.org/officeDocument/2006/relationships/slide" Target="slide55.xml"/><Relationship Id="rId15" Type="http://schemas.openxmlformats.org/officeDocument/2006/relationships/image" Target="../media/image103.jpeg"/><Relationship Id="rId23" Type="http://schemas.openxmlformats.org/officeDocument/2006/relationships/image" Target="../media/image108.png"/><Relationship Id="rId10" Type="http://schemas.openxmlformats.org/officeDocument/2006/relationships/image" Target="../media/image100.jpeg"/><Relationship Id="rId19" Type="http://schemas.openxmlformats.org/officeDocument/2006/relationships/image" Target="../media/image105.jpeg"/><Relationship Id="rId4" Type="http://schemas.openxmlformats.org/officeDocument/2006/relationships/image" Target="../media/image97.jpeg"/><Relationship Id="rId9" Type="http://schemas.openxmlformats.org/officeDocument/2006/relationships/slide" Target="slide53.xml"/><Relationship Id="rId14" Type="http://schemas.openxmlformats.org/officeDocument/2006/relationships/slide" Target="slide59.xml"/><Relationship Id="rId22" Type="http://schemas.openxmlformats.org/officeDocument/2006/relationships/image" Target="../media/image82.png"/><Relationship Id="rId27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4.jpg"/><Relationship Id="rId3" Type="http://schemas.openxmlformats.org/officeDocument/2006/relationships/slide" Target="slide62.xml"/><Relationship Id="rId7" Type="http://schemas.openxmlformats.org/officeDocument/2006/relationships/slide" Target="slide64.xml"/><Relationship Id="rId12" Type="http://schemas.openxmlformats.org/officeDocument/2006/relationships/image" Target="../media/image115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slide" Target="slide66.xml"/><Relationship Id="rId5" Type="http://schemas.openxmlformats.org/officeDocument/2006/relationships/slide" Target="slide65.xml"/><Relationship Id="rId10" Type="http://schemas.openxmlformats.org/officeDocument/2006/relationships/image" Target="../media/image114.jpeg"/><Relationship Id="rId4" Type="http://schemas.openxmlformats.org/officeDocument/2006/relationships/image" Target="../media/image111.jpeg"/><Relationship Id="rId9" Type="http://schemas.openxmlformats.org/officeDocument/2006/relationships/slide" Target="slide63.xml"/><Relationship Id="rId1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82.png"/><Relationship Id="rId18" Type="http://schemas.openxmlformats.org/officeDocument/2006/relationships/image" Target="../media/image6.jpg"/><Relationship Id="rId3" Type="http://schemas.openxmlformats.org/officeDocument/2006/relationships/slide" Target="slide62.xml"/><Relationship Id="rId7" Type="http://schemas.openxmlformats.org/officeDocument/2006/relationships/slide" Target="slide64.xml"/><Relationship Id="rId12" Type="http://schemas.openxmlformats.org/officeDocument/2006/relationships/image" Target="../media/image118.jpeg"/><Relationship Id="rId17" Type="http://schemas.openxmlformats.org/officeDocument/2006/relationships/image" Target="../media/image4.jpg"/><Relationship Id="rId2" Type="http://schemas.openxmlformats.org/officeDocument/2006/relationships/image" Target="../media/image116.jpe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slide" Target="slide63.xml"/><Relationship Id="rId5" Type="http://schemas.openxmlformats.org/officeDocument/2006/relationships/slide" Target="slide65.xml"/><Relationship Id="rId15" Type="http://schemas.openxmlformats.org/officeDocument/2006/relationships/image" Target="../media/image109.pn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slide" Target="slide66.xml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slide" Target="slide72.xml"/><Relationship Id="rId3" Type="http://schemas.openxmlformats.org/officeDocument/2006/relationships/slide" Target="slide67.xml"/><Relationship Id="rId7" Type="http://schemas.openxmlformats.org/officeDocument/2006/relationships/slide" Target="slide69.xml"/><Relationship Id="rId12" Type="http://schemas.openxmlformats.org/officeDocument/2006/relationships/image" Target="../media/image124.jpeg"/><Relationship Id="rId2" Type="http://schemas.openxmlformats.org/officeDocument/2006/relationships/image" Target="../media/image119.png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slide" Target="slide71.xml"/><Relationship Id="rId5" Type="http://schemas.openxmlformats.org/officeDocument/2006/relationships/slide" Target="slide68.xml"/><Relationship Id="rId15" Type="http://schemas.openxmlformats.org/officeDocument/2006/relationships/image" Target="../media/image6.jpg"/><Relationship Id="rId10" Type="http://schemas.openxmlformats.org/officeDocument/2006/relationships/image" Target="../media/image123.jpeg"/><Relationship Id="rId4" Type="http://schemas.openxmlformats.org/officeDocument/2006/relationships/image" Target="../media/image120.jpeg"/><Relationship Id="rId9" Type="http://schemas.openxmlformats.org/officeDocument/2006/relationships/slide" Target="slide70.xml"/><Relationship Id="rId14" Type="http://schemas.openxmlformats.org/officeDocument/2006/relationships/image" Target="../media/image1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slide" Target="slide72.xml"/><Relationship Id="rId18" Type="http://schemas.openxmlformats.org/officeDocument/2006/relationships/image" Target="../media/image132.png"/><Relationship Id="rId3" Type="http://schemas.openxmlformats.org/officeDocument/2006/relationships/slide" Target="slide67.xml"/><Relationship Id="rId7" Type="http://schemas.openxmlformats.org/officeDocument/2006/relationships/slide" Target="slide70.xml"/><Relationship Id="rId12" Type="http://schemas.openxmlformats.org/officeDocument/2006/relationships/image" Target="../media/image131.jpeg"/><Relationship Id="rId17" Type="http://schemas.openxmlformats.org/officeDocument/2006/relationships/image" Target="../media/image32.png"/><Relationship Id="rId2" Type="http://schemas.openxmlformats.org/officeDocument/2006/relationships/image" Target="../media/image126.jpeg"/><Relationship Id="rId16" Type="http://schemas.openxmlformats.org/officeDocument/2006/relationships/image" Target="../media/image82.png"/><Relationship Id="rId20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slide" Target="slide71.xml"/><Relationship Id="rId5" Type="http://schemas.openxmlformats.org/officeDocument/2006/relationships/slide" Target="slide68.xml"/><Relationship Id="rId15" Type="http://schemas.openxmlformats.org/officeDocument/2006/relationships/image" Target="../media/image106.png"/><Relationship Id="rId10" Type="http://schemas.openxmlformats.org/officeDocument/2006/relationships/image" Target="../media/image130.jpeg"/><Relationship Id="rId19" Type="http://schemas.openxmlformats.org/officeDocument/2006/relationships/image" Target="../media/image4.jpg"/><Relationship Id="rId4" Type="http://schemas.openxmlformats.org/officeDocument/2006/relationships/image" Target="../media/image127.jpeg"/><Relationship Id="rId9" Type="http://schemas.openxmlformats.org/officeDocument/2006/relationships/slide" Target="slide69.xml"/><Relationship Id="rId14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slide" Target="slide31.xml"/><Relationship Id="rId18" Type="http://schemas.openxmlformats.org/officeDocument/2006/relationships/image" Target="../media/image20.jpeg"/><Relationship Id="rId3" Type="http://schemas.openxmlformats.org/officeDocument/2006/relationships/image" Target="../media/image12.jpeg"/><Relationship Id="rId21" Type="http://schemas.openxmlformats.org/officeDocument/2006/relationships/image" Target="../media/image4.jpg"/><Relationship Id="rId7" Type="http://schemas.openxmlformats.org/officeDocument/2006/relationships/slide" Target="slide28.xml"/><Relationship Id="rId12" Type="http://schemas.openxmlformats.org/officeDocument/2006/relationships/image" Target="../media/image17.jpeg"/><Relationship Id="rId17" Type="http://schemas.openxmlformats.org/officeDocument/2006/relationships/slide" Target="slide33.xml"/><Relationship Id="rId2" Type="http://schemas.openxmlformats.org/officeDocument/2006/relationships/image" Target="../media/image11.jpeg"/><Relationship Id="rId16" Type="http://schemas.openxmlformats.org/officeDocument/2006/relationships/image" Target="../media/image19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slide" Target="slide30.xml"/><Relationship Id="rId5" Type="http://schemas.openxmlformats.org/officeDocument/2006/relationships/slide" Target="slide27.xml"/><Relationship Id="rId15" Type="http://schemas.openxmlformats.org/officeDocument/2006/relationships/slide" Target="slide32.xml"/><Relationship Id="rId10" Type="http://schemas.openxmlformats.org/officeDocument/2006/relationships/image" Target="../media/image16.jpeg"/><Relationship Id="rId19" Type="http://schemas.openxmlformats.org/officeDocument/2006/relationships/slide" Target="slide34.xml"/><Relationship Id="rId4" Type="http://schemas.openxmlformats.org/officeDocument/2006/relationships/image" Target="../media/image13.jpeg"/><Relationship Id="rId9" Type="http://schemas.openxmlformats.org/officeDocument/2006/relationships/slide" Target="slide29.xml"/><Relationship Id="rId14" Type="http://schemas.openxmlformats.org/officeDocument/2006/relationships/image" Target="../media/image18.jpeg"/><Relationship Id="rId2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slide" Target="slide31.xml"/><Relationship Id="rId18" Type="http://schemas.openxmlformats.org/officeDocument/2006/relationships/image" Target="../media/image30.jpeg"/><Relationship Id="rId26" Type="http://schemas.openxmlformats.org/officeDocument/2006/relationships/image" Target="../media/image6.jpg"/><Relationship Id="rId3" Type="http://schemas.openxmlformats.org/officeDocument/2006/relationships/slide" Target="slide28.xml"/><Relationship Id="rId21" Type="http://schemas.openxmlformats.org/officeDocument/2006/relationships/image" Target="../media/image33.png"/><Relationship Id="rId7" Type="http://schemas.openxmlformats.org/officeDocument/2006/relationships/slide" Target="slide29.xml"/><Relationship Id="rId12" Type="http://schemas.openxmlformats.org/officeDocument/2006/relationships/image" Target="../media/image27.jpeg"/><Relationship Id="rId17" Type="http://schemas.openxmlformats.org/officeDocument/2006/relationships/slide" Target="slide27.xml"/><Relationship Id="rId25" Type="http://schemas.openxmlformats.org/officeDocument/2006/relationships/image" Target="../media/image4.jpg"/><Relationship Id="rId2" Type="http://schemas.openxmlformats.org/officeDocument/2006/relationships/image" Target="../media/image22.jpeg"/><Relationship Id="rId16" Type="http://schemas.openxmlformats.org/officeDocument/2006/relationships/image" Target="../media/image29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slide" Target="slide32.xml"/><Relationship Id="rId24" Type="http://schemas.openxmlformats.org/officeDocument/2006/relationships/image" Target="../media/image36.png"/><Relationship Id="rId5" Type="http://schemas.openxmlformats.org/officeDocument/2006/relationships/slide" Target="slide30.xml"/><Relationship Id="rId15" Type="http://schemas.openxmlformats.org/officeDocument/2006/relationships/slide" Target="slide33.xml"/><Relationship Id="rId23" Type="http://schemas.openxmlformats.org/officeDocument/2006/relationships/image" Target="../media/image35.png"/><Relationship Id="rId10" Type="http://schemas.openxmlformats.org/officeDocument/2006/relationships/image" Target="../media/image26.jpeg"/><Relationship Id="rId19" Type="http://schemas.openxmlformats.org/officeDocument/2006/relationships/image" Target="../media/image31.png"/><Relationship Id="rId4" Type="http://schemas.openxmlformats.org/officeDocument/2006/relationships/image" Target="../media/image23.jpeg"/><Relationship Id="rId9" Type="http://schemas.openxmlformats.org/officeDocument/2006/relationships/slide" Target="slide34.xml"/><Relationship Id="rId14" Type="http://schemas.openxmlformats.org/officeDocument/2006/relationships/image" Target="../media/image28.jpeg"/><Relationship Id="rId22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slide" Target="slide40.xml"/><Relationship Id="rId18" Type="http://schemas.openxmlformats.org/officeDocument/2006/relationships/image" Target="../media/image6.jpg"/><Relationship Id="rId3" Type="http://schemas.openxmlformats.org/officeDocument/2006/relationships/slide" Target="slide35.xml"/><Relationship Id="rId7" Type="http://schemas.openxmlformats.org/officeDocument/2006/relationships/slide" Target="slide37.xml"/><Relationship Id="rId12" Type="http://schemas.openxmlformats.org/officeDocument/2006/relationships/image" Target="../media/image42.jpeg"/><Relationship Id="rId17" Type="http://schemas.openxmlformats.org/officeDocument/2006/relationships/image" Target="../media/image4.jpg"/><Relationship Id="rId2" Type="http://schemas.openxmlformats.org/officeDocument/2006/relationships/image" Target="../media/image37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slide" Target="slide39.xml"/><Relationship Id="rId5" Type="http://schemas.openxmlformats.org/officeDocument/2006/relationships/slide" Target="slide36.xml"/><Relationship Id="rId15" Type="http://schemas.openxmlformats.org/officeDocument/2006/relationships/slide" Target="slide41.xml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slide" Target="slide38.xml"/><Relationship Id="rId1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_Tran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0565" y="1194566"/>
            <a:ext cx="2266515" cy="25239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xmlns="" id="{CC454745-EFB9-4F19-934B-F979E76DD164}"/>
              </a:ext>
            </a:extLst>
          </p:cNvPr>
          <p:cNvSpPr txBox="1"/>
          <p:nvPr/>
        </p:nvSpPr>
        <p:spPr>
          <a:xfrm>
            <a:off x="7724680" y="852021"/>
            <a:ext cx="4188278" cy="517529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bg1"/>
                </a:solidFill>
                <a:latin typeface="Old English Text MT" panose="03040902040508030806" pitchFamily="66" charset="0"/>
                <a:ea typeface="Questrial"/>
                <a:cs typeface="Questrial"/>
                <a:sym typeface="Questrial"/>
              </a:rPr>
              <a:t>La Martiniere College, Lucknow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6600"/>
                </a:solidFill>
                <a:latin typeface="Poor Richard" pitchFamily="18" charset="0"/>
                <a:ea typeface="Questrial"/>
                <a:cs typeface="Questrial"/>
                <a:sym typeface="Questrial"/>
              </a:rPr>
              <a:t>I</a:t>
            </a:r>
            <a:r>
              <a:rPr lang="en" sz="2800" b="1" dirty="0">
                <a:solidFill>
                  <a:srgbClr val="006600"/>
                </a:solidFill>
                <a:latin typeface="Poor Richard" pitchFamily="18" charset="0"/>
                <a:ea typeface="Questrial"/>
                <a:cs typeface="Questrial"/>
                <a:sym typeface="Questrial"/>
              </a:rPr>
              <a:t>ndependence</a:t>
            </a:r>
            <a:r>
              <a:rPr lang="en" sz="2400" b="1" dirty="0">
                <a:solidFill>
                  <a:srgbClr val="006600"/>
                </a:solidFill>
                <a:latin typeface="Poor Richard" pitchFamily="18" charset="0"/>
                <a:ea typeface="Questrial"/>
                <a:cs typeface="Questrial"/>
                <a:sym typeface="Questrial"/>
              </a:rPr>
              <a:t> Day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6600"/>
                </a:solidFill>
                <a:latin typeface="Poor Richard" pitchFamily="18" charset="0"/>
                <a:ea typeface="Questrial"/>
                <a:cs typeface="Questrial"/>
                <a:sym typeface="Questrial"/>
              </a:rPr>
              <a:t>Online </a:t>
            </a:r>
            <a:r>
              <a:rPr lang="en-IN" sz="2400" b="1" dirty="0">
                <a:solidFill>
                  <a:srgbClr val="006600"/>
                </a:solidFill>
                <a:latin typeface="Poor Richard" panose="02080502050505020702" pitchFamily="18" charset="0"/>
                <a:ea typeface="Questrial"/>
                <a:cs typeface="Questrial"/>
                <a:sym typeface="Questrial"/>
              </a:rPr>
              <a:t>Flash Art Competition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 dirty="0">
                <a:solidFill>
                  <a:srgbClr val="006600"/>
                </a:solidFill>
                <a:latin typeface="Poor Richard" panose="02080502050505020702" pitchFamily="18" charset="0"/>
                <a:ea typeface="Questrial"/>
                <a:cs typeface="Questrial"/>
                <a:sym typeface="Questrial"/>
              </a:rPr>
              <a:t>15</a:t>
            </a:r>
            <a:r>
              <a:rPr lang="en-IN" sz="2400" b="1" baseline="30000" dirty="0">
                <a:solidFill>
                  <a:srgbClr val="006600"/>
                </a:solidFill>
                <a:latin typeface="Poor Richard" panose="02080502050505020702" pitchFamily="18" charset="0"/>
                <a:ea typeface="Questrial"/>
                <a:cs typeface="Questrial"/>
                <a:sym typeface="Questrial"/>
              </a:rPr>
              <a:t>th</a:t>
            </a:r>
            <a:r>
              <a:rPr lang="en-IN" sz="2400" b="1" dirty="0">
                <a:solidFill>
                  <a:srgbClr val="006600"/>
                </a:solidFill>
                <a:latin typeface="Poor Richard" panose="02080502050505020702" pitchFamily="18" charset="0"/>
                <a:ea typeface="Questrial"/>
                <a:cs typeface="Questrial"/>
                <a:sym typeface="Questrial"/>
              </a:rPr>
              <a:t>  August, 2020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32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32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lvl="0" algn="ctr"/>
            <a:endParaRPr lang="en-IN" sz="32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lvl="0" algn="ctr"/>
            <a:endParaRPr lang="en-US" sz="1600" b="1" dirty="0">
              <a:solidFill>
                <a:schemeClr val="bg1"/>
              </a:solidFill>
              <a:latin typeface="Algerian" panose="04020705040A02060702" pitchFamily="82" charset="0"/>
              <a:ea typeface="Questrial"/>
              <a:cs typeface="Questrial"/>
              <a:sym typeface="Questrial"/>
            </a:endParaRPr>
          </a:p>
          <a:p>
            <a:pPr lvl="0" algn="ctr"/>
            <a:endParaRPr lang="en-US" sz="2400" b="1" dirty="0">
              <a:solidFill>
                <a:schemeClr val="bg1"/>
              </a:solidFill>
              <a:latin typeface="Algerian" panose="04020705040A02060702" pitchFamily="82" charset="0"/>
              <a:ea typeface="Questrial"/>
              <a:cs typeface="Questrial"/>
              <a:sym typeface="Questrial"/>
            </a:endParaRPr>
          </a:p>
          <a:p>
            <a:pPr lvl="0" algn="ctr"/>
            <a:r>
              <a:rPr lang="en-US" sz="2400" b="1" dirty="0">
                <a:solidFill>
                  <a:schemeClr val="bg1"/>
                </a:solidFill>
                <a:latin typeface="Algerian" panose="04020705040A02060702" pitchFamily="82" charset="0"/>
                <a:ea typeface="Questrial"/>
                <a:cs typeface="Questrial"/>
                <a:sym typeface="Questrial"/>
              </a:rPr>
              <a:t>… In Times of Covid.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32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bg1"/>
              </a:solidFill>
              <a:latin typeface="Old English Text MT" panose="03040902040508030806" pitchFamily="66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xmlns="" id="{3F69E3EC-BCD8-4619-BACC-F87AF191045B}"/>
              </a:ext>
            </a:extLst>
          </p:cNvPr>
          <p:cNvSpPr txBox="1"/>
          <p:nvPr/>
        </p:nvSpPr>
        <p:spPr>
          <a:xfrm>
            <a:off x="7509357" y="3280098"/>
            <a:ext cx="4618923" cy="117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Virtual Art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Gallery</a:t>
            </a:r>
            <a:endParaRPr lang="en" sz="4800" b="1" dirty="0">
              <a:solidFill>
                <a:srgbClr val="C00000"/>
              </a:solidFill>
              <a:latin typeface="Edwardian Script ITC" panose="030303020407070D0804" pitchFamily="66" charset="0"/>
              <a:ea typeface="Open Sans Extrabold" pitchFamily="34" charset="0"/>
              <a:cs typeface="Open Sans Extrabold" pitchFamily="34" charset="0"/>
              <a:sym typeface="Questrial"/>
            </a:endParaRPr>
          </a:p>
        </p:txBody>
      </p:sp>
      <p:pic>
        <p:nvPicPr>
          <p:cNvPr id="2" name="Hara Noda, Wildson - I Am Better Off (Jazz Version) (Instrumental Version)">
            <a:hlinkClick r:id="" action="ppaction://media"/>
            <a:extLst>
              <a:ext uri="{FF2B5EF4-FFF2-40B4-BE49-F238E27FC236}">
                <a16:creationId xmlns:a16="http://schemas.microsoft.com/office/drawing/2014/main" xmlns="" id="{7DBC39BD-1281-440A-99B5-195B81973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6A8C66E-5C97-4437-BE1A-DBAB5297EF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2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:\Prep\finalists\Prep B- Ayaansh Rastogi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2" y="831422"/>
            <a:ext cx="3108037" cy="220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Prep\finalists\Prep B- AADIDEV SINGH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25" y="859084"/>
            <a:ext cx="2895602" cy="21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Prep\finalists\Prep C- Aahaan Chandra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43" y="893591"/>
            <a:ext cx="2926493" cy="21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Prep\finalists\Prep D- Rishab Dhingra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376" y="921315"/>
            <a:ext cx="2751050" cy="20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Prep\finalists\Prep E- Rayansh Rastogi.jpe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32" y="4036123"/>
            <a:ext cx="2911138" cy="218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:\Prep\finalists\Prep E- Ranveer Singh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483" y="3735328"/>
            <a:ext cx="3904287" cy="27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Prep\finalists\Prep B- SAAHAS UPRETI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499" y="3742092"/>
            <a:ext cx="4147539" cy="272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7120" y="2697428"/>
            <a:ext cx="406363" cy="6018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32595" y="6122744"/>
            <a:ext cx="463383" cy="593451"/>
            <a:chOff x="3283432" y="2633082"/>
            <a:chExt cx="2704853" cy="37125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5" y="3168202"/>
              <a:ext cx="1390920" cy="1501315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27FEA9-295D-4506-82EF-3528A2CE8C35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9F22F55-5A98-49D0-83B9-C0507449E63D}"/>
              </a:ext>
            </a:extLst>
          </p:cNvPr>
          <p:cNvSpPr txBox="1"/>
          <p:nvPr/>
        </p:nvSpPr>
        <p:spPr>
          <a:xfrm>
            <a:off x="4960276" y="160142"/>
            <a:ext cx="1931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pperplate Gothic Bold" pitchFamily="34" charset="0"/>
              </a:rPr>
              <a:t>Preparatory</a:t>
            </a:r>
            <a:endParaRPr lang="en-IN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19E5959-83E4-4046-A6B8-AA85E73AD09B}"/>
              </a:ext>
            </a:extLst>
          </p:cNvPr>
          <p:cNvGrpSpPr/>
          <p:nvPr/>
        </p:nvGrpSpPr>
        <p:grpSpPr>
          <a:xfrm>
            <a:off x="11286674" y="6130186"/>
            <a:ext cx="406364" cy="560760"/>
            <a:chOff x="3270741" y="1299582"/>
            <a:chExt cx="3099879" cy="425473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2C6566F0-1877-489F-B8FB-B70DB7429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AC5C6049-0D23-45E3-B319-C260E7628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B4C9931-5092-4ECC-A85A-24D461956F69}"/>
              </a:ext>
            </a:extLst>
          </p:cNvPr>
          <p:cNvGrpSpPr/>
          <p:nvPr/>
        </p:nvGrpSpPr>
        <p:grpSpPr>
          <a:xfrm>
            <a:off x="6640173" y="6155435"/>
            <a:ext cx="406364" cy="560760"/>
            <a:chOff x="3270741" y="1299582"/>
            <a:chExt cx="3099879" cy="425473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D6F8DC15-14F8-4E22-8755-C71D8F6E7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EA3307CA-2536-44F9-905B-D01BC2EFF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7584718-8756-40B7-8FF1-DEFD210F94D9}"/>
              </a:ext>
            </a:extLst>
          </p:cNvPr>
          <p:cNvGrpSpPr/>
          <p:nvPr/>
        </p:nvGrpSpPr>
        <p:grpSpPr>
          <a:xfrm>
            <a:off x="5715217" y="2670506"/>
            <a:ext cx="463383" cy="593451"/>
            <a:chOff x="3283432" y="2633082"/>
            <a:chExt cx="2704853" cy="371254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933527BA-B978-4AF7-AABD-FC5E07229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8E9C2B9-2694-4CBB-BB64-980125022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5" y="3168202"/>
              <a:ext cx="1390920" cy="150131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4A0474F-BC41-4999-973C-EB4BFEA4E862}"/>
              </a:ext>
            </a:extLst>
          </p:cNvPr>
          <p:cNvGrpSpPr/>
          <p:nvPr/>
        </p:nvGrpSpPr>
        <p:grpSpPr>
          <a:xfrm>
            <a:off x="8703657" y="2677270"/>
            <a:ext cx="463383" cy="593451"/>
            <a:chOff x="3283432" y="2633082"/>
            <a:chExt cx="2704853" cy="371254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F416793C-7757-41E1-AF0D-92563A1A8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55EA7922-7D9F-47F2-B806-17D68FD5C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5" y="3168202"/>
              <a:ext cx="1390920" cy="150131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ED8EF0F2-125A-4458-9C14-9FEB0EFB5475}"/>
              </a:ext>
            </a:extLst>
          </p:cNvPr>
          <p:cNvGrpSpPr/>
          <p:nvPr/>
        </p:nvGrpSpPr>
        <p:grpSpPr>
          <a:xfrm>
            <a:off x="11600472" y="2600432"/>
            <a:ext cx="463383" cy="593451"/>
            <a:chOff x="3283432" y="2633082"/>
            <a:chExt cx="2704853" cy="371254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D09F599B-C293-42B1-96E2-D49397162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0D0F988A-CB93-4CF7-964A-555359A77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5" y="3168202"/>
              <a:ext cx="1390920" cy="1501315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E09AE4-660A-422F-B94A-7749A33E8D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B819A093-AE26-4B36-96DA-9C4855E5B1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6487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66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001 LA MARTINIERE COLLEGE\unna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648" y="203201"/>
            <a:ext cx="1754352" cy="326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13D5A44-BA96-4B16-A4C7-06809ABB0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54" y="261139"/>
            <a:ext cx="9073577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E9C3E35-A529-4671-811F-7CAAEFE0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3" y="1905300"/>
            <a:ext cx="1626776" cy="302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7298E3-5375-4E80-B7CB-BFA106AF8D3D}"/>
              </a:ext>
            </a:extLst>
          </p:cNvPr>
          <p:cNvSpPr/>
          <p:nvPr/>
        </p:nvSpPr>
        <p:spPr>
          <a:xfrm>
            <a:off x="4062046" y="2264658"/>
            <a:ext cx="691075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(Class I)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Edwardian Script ITC" pitchFamily="66" charset="0"/>
              </a:rPr>
              <a:t>Topic: </a:t>
            </a:r>
            <a:r>
              <a:rPr lang="en-US" sz="4400" b="1" dirty="0">
                <a:solidFill>
                  <a:schemeClr val="bg1"/>
                </a:solidFill>
                <a:latin typeface="Edwardian Script ITC" pitchFamily="66" charset="0"/>
              </a:rPr>
              <a:t>Design For My Covid Mask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9315DEB-C14C-4849-AFEB-E7DC5E103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CD4DB0D-27E1-4B7D-B35F-89EA2D710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03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6"/>
          <a:stretch/>
        </p:blipFill>
        <p:spPr>
          <a:xfrm>
            <a:off x="0" y="0"/>
            <a:ext cx="12192000" cy="684912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C52A01C2-7CCA-49D3-888F-CE2067793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64" y="2612426"/>
            <a:ext cx="1355008" cy="1887148"/>
          </a:xfrm>
          <a:prstGeom prst="rect">
            <a:avLst/>
          </a:prstGeom>
        </p:spPr>
      </p:pic>
      <p:pic>
        <p:nvPicPr>
          <p:cNvPr id="1026" name="Picture 2" descr="C:\Users\Rahulsan\Desktop\Finalists\2 - 1E - Abdullah Khan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3849" y="2262251"/>
            <a:ext cx="1731107" cy="114283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110972" y="5458525"/>
            <a:ext cx="2460605" cy="36933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entury" panose="02040604050505020304" pitchFamily="18" charset="0"/>
                <a:ea typeface="Open Sans Extrabold" pitchFamily="34" charset="0"/>
                <a:cs typeface="Open Sans Extrabold" pitchFamily="34" charset="0"/>
              </a:rPr>
              <a:t>CLASS I</a:t>
            </a:r>
            <a:endParaRPr lang="en-US" b="1" dirty="0">
              <a:latin typeface="Century" panose="02040604050505020304" pitchFamily="18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1027" name="Picture 3" descr="C:\Users\Rahulsan\Desktop\Finalists\2 - 1E - Himanshu Singh.jpe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5707" y="2251020"/>
            <a:ext cx="1651075" cy="1154068"/>
          </a:xfrm>
          <a:prstGeom prst="rect">
            <a:avLst/>
          </a:prstGeom>
          <a:noFill/>
        </p:spPr>
      </p:pic>
      <p:pic>
        <p:nvPicPr>
          <p:cNvPr id="1028" name="Picture 4" descr="C:\Users\Rahulsan\Desktop\Finalists\3 - 1A - Abhiraj Shukla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73849" y="3555999"/>
            <a:ext cx="1670411" cy="1259725"/>
          </a:xfrm>
          <a:prstGeom prst="rect">
            <a:avLst/>
          </a:prstGeom>
          <a:noFill/>
        </p:spPr>
      </p:pic>
      <p:pic>
        <p:nvPicPr>
          <p:cNvPr id="1029" name="Picture 5" descr="C:\Users\Rahulsan\Desktop\Finalists\3 - 1A - Advait Saxena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88472" y="3555998"/>
            <a:ext cx="1651074" cy="1259726"/>
          </a:xfrm>
          <a:prstGeom prst="rect">
            <a:avLst/>
          </a:prstGeom>
          <a:noFill/>
        </p:spPr>
      </p:pic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B34FDFD-3729-461A-8359-C47635BB85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43" y="6541008"/>
            <a:ext cx="926592" cy="3169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2875032-486E-4FAE-98DC-C7F2ACFF1B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38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C52A01C2-7CCA-49D3-888F-CE2067793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9" y="1688643"/>
            <a:ext cx="2499218" cy="3480713"/>
          </a:xfrm>
          <a:prstGeom prst="rect">
            <a:avLst/>
          </a:prstGeom>
        </p:spPr>
      </p:pic>
      <p:pic>
        <p:nvPicPr>
          <p:cNvPr id="5" name="Picture 2" descr="C:\Users\Rahulsan\Desktop\Finalists\2 - 1E - Abdullah Khan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1712" y="913186"/>
            <a:ext cx="3669956" cy="2422821"/>
          </a:xfrm>
          <a:prstGeom prst="rect">
            <a:avLst/>
          </a:prstGeom>
          <a:noFill/>
        </p:spPr>
      </p:pic>
      <p:pic>
        <p:nvPicPr>
          <p:cNvPr id="6" name="Picture 3" descr="C:\Users\Rahulsan\Desktop\Finalists\2 - 1E - Himanshu Singh.jpe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99632" y="939772"/>
            <a:ext cx="3390152" cy="2369647"/>
          </a:xfrm>
          <a:prstGeom prst="rect">
            <a:avLst/>
          </a:prstGeom>
          <a:noFill/>
        </p:spPr>
      </p:pic>
      <p:pic>
        <p:nvPicPr>
          <p:cNvPr id="7" name="Picture 4" descr="C:\Users\Rahulsan\Desktop\Finalists\3 - 1A - Abhiraj Shukla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41712" y="3594474"/>
            <a:ext cx="3689391" cy="2782320"/>
          </a:xfrm>
          <a:prstGeom prst="rect">
            <a:avLst/>
          </a:prstGeom>
          <a:noFill/>
        </p:spPr>
      </p:pic>
      <p:pic>
        <p:nvPicPr>
          <p:cNvPr id="8" name="Picture 5" descr="C:\Users\Rahulsan\Desktop\Finalists\3 - 1A - Advait Saxena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38229" y="3559839"/>
            <a:ext cx="3770556" cy="27982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93" y="4715763"/>
            <a:ext cx="536503" cy="7354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941482" y="2872790"/>
            <a:ext cx="535010" cy="686375"/>
            <a:chOff x="3283432" y="2633082"/>
            <a:chExt cx="2704853" cy="37125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697" y="2849376"/>
            <a:ext cx="527206" cy="69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912856" y="5944167"/>
            <a:ext cx="518247" cy="737683"/>
            <a:chOff x="3270741" y="1299582"/>
            <a:chExt cx="3099879" cy="425473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80CD611-70E9-4076-82E8-7CAD78F33733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AE84FB-93DA-49FC-843C-3304898FB120}"/>
              </a:ext>
            </a:extLst>
          </p:cNvPr>
          <p:cNvSpPr txBox="1"/>
          <p:nvPr/>
        </p:nvSpPr>
        <p:spPr>
          <a:xfrm>
            <a:off x="5330068" y="152399"/>
            <a:ext cx="1270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pperplate Gothic Bold" pitchFamily="34" charset="0"/>
              </a:rPr>
              <a:t>Class 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8330A1F-AF00-4EE6-AEAE-54ECA9BFE4DA}"/>
              </a:ext>
            </a:extLst>
          </p:cNvPr>
          <p:cNvGrpSpPr/>
          <p:nvPr/>
        </p:nvGrpSpPr>
        <p:grpSpPr>
          <a:xfrm>
            <a:off x="11390538" y="5989197"/>
            <a:ext cx="518247" cy="737683"/>
            <a:chOff x="3270741" y="1299582"/>
            <a:chExt cx="3099879" cy="425473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340FC7C-0106-49CF-901A-36FAB9D9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588ADDE-540A-4898-A885-08591791A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579EE21-2247-444A-ACDA-C896E788C6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6AD4567-8739-4328-983A-3466ABD80E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6487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9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001 LA MARTINIERE COLLEGE\unnamed.png">
            <a:extLst>
              <a:ext uri="{FF2B5EF4-FFF2-40B4-BE49-F238E27FC236}">
                <a16:creationId xmlns:a16="http://schemas.microsoft.com/office/drawing/2014/main" xmlns="" id="{33A73D35-07DC-497A-BC13-56BDBB5A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648" y="203201"/>
            <a:ext cx="1754352" cy="326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1B650F9-E2EB-43DA-80DB-25B021A3A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54" y="261139"/>
            <a:ext cx="9073577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A50D0980-1AF4-42BA-AB83-DE3BDEC9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3" y="1905300"/>
            <a:ext cx="1626776" cy="302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879ECF8-73BE-4783-B06E-723FCD03DFD9}"/>
              </a:ext>
            </a:extLst>
          </p:cNvPr>
          <p:cNvSpPr/>
          <p:nvPr/>
        </p:nvSpPr>
        <p:spPr>
          <a:xfrm>
            <a:off x="3991665" y="1994947"/>
            <a:ext cx="691075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(Class II)</a:t>
            </a:r>
          </a:p>
          <a:p>
            <a:pPr algn="ctr"/>
            <a:endParaRPr lang="en-US" dirty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Edwardian Script ITC" pitchFamily="66" charset="0"/>
              </a:rPr>
              <a:t>Topic: </a:t>
            </a:r>
            <a:r>
              <a:rPr lang="en-US" sz="4400" b="1" dirty="0">
                <a:solidFill>
                  <a:schemeClr val="bg1"/>
                </a:solidFill>
                <a:latin typeface="Edwardian Script ITC" pitchFamily="66" charset="0"/>
                <a:ea typeface="+mj-ea"/>
                <a:cs typeface="+mj-cs"/>
              </a:rPr>
              <a:t>A  Birthday Celebration 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Edwardian Script ITC" pitchFamily="66" charset="0"/>
                <a:ea typeface="+mj-ea"/>
                <a:cs typeface="+mj-cs"/>
              </a:rPr>
              <a:t>	  In Covid Times</a:t>
            </a:r>
            <a:endParaRPr lang="en-US" sz="18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48B8BAF-2A9B-4578-8C57-84EFB13CF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C2E01EB-55AC-410D-B65A-16F038B3C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44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2798" r="7147" b="15217"/>
          <a:stretch/>
        </p:blipFill>
        <p:spPr>
          <a:xfrm>
            <a:off x="198783" y="191883"/>
            <a:ext cx="11748052" cy="6377882"/>
          </a:xfrm>
          <a:prstGeom prst="rect">
            <a:avLst/>
          </a:prstGeom>
        </p:spPr>
      </p:pic>
      <p:pic>
        <p:nvPicPr>
          <p:cNvPr id="5134" name="Picture 14" descr="E:\001 LA MARTINIERE COLLEGE\Finalists\Class 2\1 - 2A - Aryan Sadwani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11" y="2240477"/>
            <a:ext cx="987165" cy="12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E:\001 LA MARTINIERE COLLEGE\Finalists\Class 2\2 - 2C - Aarush Thukral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19" y="2730933"/>
            <a:ext cx="976765" cy="13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E:\001 LA MARTINIERE COLLEGE\Finalists\Class 2\2 - 2C - Alankrit Chawla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0" y="2240477"/>
            <a:ext cx="1305667" cy="8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E:\001 LA MARTINIERE COLLEGE\Finalists\Class 2\2 - 2C - Anjaneya Tando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983" y="2240477"/>
            <a:ext cx="1136407" cy="8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E:\001 LA MARTINIERE COLLEGE\Finalists\Class 2\3 - 2A - Dhruv Bagh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478" y="3276690"/>
            <a:ext cx="1116363" cy="79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E:\001 LA MARTINIERE COLLEGE\Finalists\Class 2\3 - 2E - Jash Vardhan Tulsiani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30" y="3129817"/>
            <a:ext cx="1092756" cy="81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20F266-BF92-4493-8D97-4F7168368C34}"/>
              </a:ext>
            </a:extLst>
          </p:cNvPr>
          <p:cNvSpPr txBox="1"/>
          <p:nvPr/>
        </p:nvSpPr>
        <p:spPr>
          <a:xfrm>
            <a:off x="4618175" y="4454029"/>
            <a:ext cx="2460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entury" panose="02040604050505020304" pitchFamily="18" charset="0"/>
                <a:ea typeface="Open Sans Extrabold" pitchFamily="34" charset="0"/>
                <a:cs typeface="Open Sans Extrabold" pitchFamily="34" charset="0"/>
              </a:rPr>
              <a:t>CLASS II</a:t>
            </a:r>
            <a:endParaRPr lang="en-US" b="1" dirty="0">
              <a:latin typeface="Century" panose="02040604050505020304" pitchFamily="18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3BD6D95-4942-49A2-970A-6E7C762A4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D4D2D7-DA36-489E-B336-C523C1819A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03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03100" cy="680110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E:\001 LA MARTINIERE COLLEGE\Finalists\Class 2\1 - 2A - Aryan Sadwani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7" y="191954"/>
            <a:ext cx="2635418" cy="3468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001 LA MARTINIERE COLLEGE\Finalists\Class 2\2 - 2C - Aarush Thukral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181" y="152399"/>
            <a:ext cx="2469702" cy="339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001 LA MARTINIERE COLLEGE\Finalists\Class 2\2 - 2C - Alankrit Chawla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05" y="756206"/>
            <a:ext cx="4394199" cy="294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001 LA MARTINIERE COLLEGE\Finalists\Class 2\2 - 2C - Anjaneya Tando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4" y="3967123"/>
            <a:ext cx="3260155" cy="23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001 LA MARTINIERE COLLEGE\Finalists\Class 2\3 - 2E - Jash Vardhan Tulsiani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318" y="3786408"/>
            <a:ext cx="3843866" cy="288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36" y="3919598"/>
            <a:ext cx="3870310" cy="274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57" y="3212286"/>
            <a:ext cx="485119" cy="6650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485657" y="3227113"/>
            <a:ext cx="464654" cy="609601"/>
            <a:chOff x="3283432" y="2633082"/>
            <a:chExt cx="2704853" cy="37125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900158" y="5915595"/>
            <a:ext cx="546671" cy="685235"/>
            <a:chOff x="3283432" y="2633082"/>
            <a:chExt cx="2704853" cy="37125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0884229" y="3095751"/>
            <a:ext cx="464654" cy="609601"/>
            <a:chOff x="3283432" y="2633082"/>
            <a:chExt cx="2704853" cy="371254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076" y="6173972"/>
            <a:ext cx="532867" cy="70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809" y="6241665"/>
            <a:ext cx="505230" cy="66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36C180-3717-4B54-9ACA-87D26C9BB6E4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FD5D44-9D25-4FE2-ABC1-EEC08DC484AF}"/>
              </a:ext>
            </a:extLst>
          </p:cNvPr>
          <p:cNvSpPr txBox="1"/>
          <p:nvPr/>
        </p:nvSpPr>
        <p:spPr>
          <a:xfrm>
            <a:off x="5330068" y="152399"/>
            <a:ext cx="1270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pperplate Gothic Bold" pitchFamily="34" charset="0"/>
              </a:rPr>
              <a:t>Class II</a:t>
            </a:r>
          </a:p>
        </p:txBody>
      </p:sp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5D6370F-657B-49B2-9291-9FC923EB26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97355F0E-FA8D-49B5-977A-56351466454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91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001 LA MARTINIERE COLLEGE\unnamed.png">
            <a:extLst>
              <a:ext uri="{FF2B5EF4-FFF2-40B4-BE49-F238E27FC236}">
                <a16:creationId xmlns:a16="http://schemas.microsoft.com/office/drawing/2014/main" xmlns="" id="{A85C4C88-22DE-4EE3-BB6F-6FA62AC5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648" y="203201"/>
            <a:ext cx="1754352" cy="326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B3556885-91FE-4038-A4AF-A59D1ACB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54" y="261139"/>
            <a:ext cx="9073577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7D969FD-D7C7-42EB-A037-A75C8DC2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3" y="1905300"/>
            <a:ext cx="1626776" cy="302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BC6833-4058-4187-AF92-1387BF0AFD88}"/>
              </a:ext>
            </a:extLst>
          </p:cNvPr>
          <p:cNvSpPr/>
          <p:nvPr/>
        </p:nvSpPr>
        <p:spPr>
          <a:xfrm>
            <a:off x="3991665" y="1994947"/>
            <a:ext cx="691075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(Class III)</a:t>
            </a:r>
          </a:p>
          <a:p>
            <a:pPr algn="ctr"/>
            <a:endParaRPr lang="en-US" dirty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Edwardian Script ITC" pitchFamily="66" charset="0"/>
              </a:rPr>
              <a:t>Topic: </a:t>
            </a:r>
            <a:r>
              <a:rPr lang="en-US" sz="4400" b="1" dirty="0">
                <a:solidFill>
                  <a:schemeClr val="bg1"/>
                </a:solidFill>
                <a:latin typeface="Edwardian Script ITC" pitchFamily="66" charset="0"/>
              </a:rPr>
              <a:t>My Family During Covid Times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B14C82F5-550E-48AC-A246-B25EE6697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4FBE4EE-FC1D-47A8-9F01-111C7BBDB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EA4984FD-AAF7-4994-BF45-8242A87AB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42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001 LA MARTINIERE COLLEGE\school-classroom-interior-room-blackboard-furniture-flat_7081-8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:\001 LA MARTINIERE COLLEGE\Finalists\Class 3\1 - 3A - Aadi Chandra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4467" r="6168" b="8118"/>
          <a:stretch/>
        </p:blipFill>
        <p:spPr bwMode="auto">
          <a:xfrm>
            <a:off x="4468833" y="1413537"/>
            <a:ext cx="1384300" cy="98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001 LA MARTINIERE COLLEGE\Finalists\Class 3\1 - 3A - Aarav Tandon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90" y="1358766"/>
            <a:ext cx="1584465" cy="10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001 LA MARTINIERE COLLEGE\Finalists\Class 3\1 - 3A - Syed Haider Amir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180" y="1257998"/>
            <a:ext cx="1195420" cy="8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001 LA MARTINIERE COLLEGE\Finalists\Class 3\1 - 3B - Akshat Rajput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561" y="1257998"/>
            <a:ext cx="916764" cy="122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001 LA MARTINIERE COLLEGE\Finalists\Class 3\2 - 3A - Neerav Jawrani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25" y="3161211"/>
            <a:ext cx="1292365" cy="88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E:\001 LA MARTINIERE COLLEGE\Finalists\Class 3\2 - 3B - Arjun Chaudhary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33" y="2570265"/>
            <a:ext cx="993383" cy="140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E:\001 LA MARTINIERE COLLEGE\Finalists\Class 3\2 - 3C - YUVRAJ YTHARTH SHUKLA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68" y="2638087"/>
            <a:ext cx="1353554" cy="96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E:\001 LA MARTINIERE COLLEGE\Finalists\Class 3\3 - 3C - Reyansh Kaushik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180" y="2225057"/>
            <a:ext cx="1258701" cy="93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E:\001 LA MARTINIERE COLLEGE\Finalists\Class 3\3 - 3E - Akshaj Tandon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494" y="3340910"/>
            <a:ext cx="997734" cy="70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5FE059-E913-42EE-A10E-9F42FB2C276D}"/>
              </a:ext>
            </a:extLst>
          </p:cNvPr>
          <p:cNvSpPr txBox="1"/>
          <p:nvPr/>
        </p:nvSpPr>
        <p:spPr>
          <a:xfrm>
            <a:off x="5871222" y="4405755"/>
            <a:ext cx="2460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entury" panose="02040604050505020304" pitchFamily="18" charset="0"/>
                <a:ea typeface="Open Sans Extrabold" pitchFamily="34" charset="0"/>
                <a:cs typeface="Open Sans Extrabold" pitchFamily="34" charset="0"/>
              </a:rPr>
              <a:t>CLASS III</a:t>
            </a:r>
            <a:endParaRPr lang="en-US" b="1" dirty="0">
              <a:latin typeface="Century" panose="02040604050505020304" pitchFamily="18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2A8826C-C2F2-4FD7-A62A-AE9CE9D33A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96EE7794-E009-4589-83EE-E1E3E259C1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12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E:\001 LA MARTINIERE COLLEGE\Finalists\Class 3\1 - 3A - Aadi Chandra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4467" r="6168" b="8118"/>
          <a:stretch/>
        </p:blipFill>
        <p:spPr bwMode="auto">
          <a:xfrm>
            <a:off x="3287464" y="707753"/>
            <a:ext cx="2402214" cy="170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001 LA MARTINIERE COLLEGE\Finalists\Class 3\1 - 3A - Aarav Tandon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25" y="678467"/>
            <a:ext cx="2402215" cy="165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001 LA MARTINIERE COLLEGE\Finalists\Class 3\1 - 3A - Syed Haider Amir.jpg">
            <a:hlinkClick r:id="rId7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 b="7644"/>
          <a:stretch/>
        </p:blipFill>
        <p:spPr bwMode="auto">
          <a:xfrm>
            <a:off x="2476314" y="2564785"/>
            <a:ext cx="2362395" cy="170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001 LA MARTINIERE COLLEGE\Finalists\Class 3\1 - 3B - Akshat Rajput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5" y="98433"/>
            <a:ext cx="2230607" cy="297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001 LA MARTINIERE COLLEGE\Finalists\Class 3\2 - 3A - Neerav Jawrani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87" y="2551318"/>
            <a:ext cx="2402215" cy="164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001 LA MARTINIERE COLLEGE\Finalists\Class 3\2 - 3B - Arjun Chaudhar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744" y="87319"/>
            <a:ext cx="2264764" cy="31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E:\001 LA MARTINIERE COLLEGE\Finalists\Class 3\2 - 3C - YUVRAJ YTHARTH SHUKLA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5" y="4371493"/>
            <a:ext cx="3175219" cy="226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E:\001 LA MARTINIERE COLLEGE\Finalists\Class 3\3 - 3C - Reyansh Kaushik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45" y="4440682"/>
            <a:ext cx="3050716" cy="22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:\001 LA MARTINIERE COLLEGE\Finalists\Class 3\3 - 3E - Akshaj Tandon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74" y="4390696"/>
            <a:ext cx="3229513" cy="22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00" y="6342120"/>
            <a:ext cx="432027" cy="56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368" y="6325050"/>
            <a:ext cx="424712" cy="55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93" y="3852402"/>
            <a:ext cx="486121" cy="6664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17" y="1948859"/>
            <a:ext cx="498821" cy="6838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1" y="2551318"/>
            <a:ext cx="498821" cy="6838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21" y="2008844"/>
            <a:ext cx="498821" cy="68383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846043" y="3843841"/>
            <a:ext cx="423456" cy="596841"/>
            <a:chOff x="3283432" y="2633082"/>
            <a:chExt cx="2704853" cy="37125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1485334" y="2848513"/>
            <a:ext cx="423456" cy="596841"/>
            <a:chOff x="3283432" y="2633082"/>
            <a:chExt cx="2704853" cy="371254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924860" y="6190872"/>
            <a:ext cx="423456" cy="596841"/>
            <a:chOff x="3283432" y="2633082"/>
            <a:chExt cx="2704853" cy="371254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988DFC9-EF72-4CB3-B46F-3227D895CE3E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52FEC6-46EB-49BF-B348-F1240B4EA700}"/>
              </a:ext>
            </a:extLst>
          </p:cNvPr>
          <p:cNvSpPr txBox="1"/>
          <p:nvPr/>
        </p:nvSpPr>
        <p:spPr>
          <a:xfrm>
            <a:off x="5330068" y="152399"/>
            <a:ext cx="1270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pperplate Gothic Bold" pitchFamily="34" charset="0"/>
              </a:rPr>
              <a:t>Class III</a:t>
            </a:r>
            <a:endParaRPr lang="en-IN" dirty="0"/>
          </a:p>
        </p:txBody>
      </p: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25B6EF2-35D8-464A-B2D8-5BB4D711519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29" name="Picture 2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BDDF6BC5-9C50-451E-B4E9-C84FBD914A1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35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573" y="896815"/>
            <a:ext cx="8946664" cy="574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96573" y="2545373"/>
            <a:ext cx="8946664" cy="2679700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6573" y="244572"/>
            <a:ext cx="8946664" cy="5247861"/>
          </a:xfrm>
        </p:spPr>
        <p:txBody>
          <a:bodyPr>
            <a:normAutofit/>
          </a:bodyPr>
          <a:lstStyle/>
          <a:p>
            <a:r>
              <a:rPr lang="en-US" b="1" dirty="0"/>
              <a:t>Introduction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18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An Online Art Competition was held on Independence Day, 2020</a:t>
            </a:r>
            <a:br>
              <a:rPr lang="en-US" sz="1800" b="1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sz="18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sz="18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For Nursery &amp; Preparatory and Classes I to V. </a:t>
            </a:r>
            <a:br>
              <a:rPr lang="en-US" sz="1800" b="1" dirty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en-US" sz="18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dirty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en-US" sz="18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Nearly 400 pupils participated. </a:t>
            </a:r>
            <a:br>
              <a:rPr lang="en-US" sz="1800" b="1" dirty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en-US" sz="18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dirty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en-US" sz="18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Enjoy viewing the entries of the winners in this virtual Art Gallery.</a:t>
            </a: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01F37E5-E87D-4B10-A9CE-3A96C7F48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54B7F004-27BF-4EC8-97AD-23D0A9C37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24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:\001 LA MARTINIERE COLLEGE\unnamed.png">
            <a:extLst>
              <a:ext uri="{FF2B5EF4-FFF2-40B4-BE49-F238E27FC236}">
                <a16:creationId xmlns:a16="http://schemas.microsoft.com/office/drawing/2014/main" xmlns="" id="{1FF20CC8-50CC-4655-B26A-6DA2B541A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648" y="203201"/>
            <a:ext cx="1754352" cy="326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1E2A0F9-13FB-40E7-BE45-7BA5F4E32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54" y="261139"/>
            <a:ext cx="9073577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C133466C-2291-45E7-B644-70B2405E5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3" y="1905300"/>
            <a:ext cx="1626776" cy="302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FC4C2E-C6C9-4DAB-B663-5C5148ED9873}"/>
              </a:ext>
            </a:extLst>
          </p:cNvPr>
          <p:cNvSpPr/>
          <p:nvPr/>
        </p:nvSpPr>
        <p:spPr>
          <a:xfrm>
            <a:off x="3991665" y="1994947"/>
            <a:ext cx="691075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(Class IV)</a:t>
            </a:r>
          </a:p>
          <a:p>
            <a:pPr algn="ctr"/>
            <a:endParaRPr lang="en-US" dirty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Edwardian Script ITC" pitchFamily="66" charset="0"/>
              </a:rPr>
              <a:t>Topic: </a:t>
            </a:r>
            <a:r>
              <a:rPr lang="en-US" sz="44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Protection From Covid 19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E52743C-9D50-4C5C-8024-3E49551E4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C9FC9853-E141-456E-A58F-031AF62EC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8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0482" name="Picture 2" descr="E:\001 LA MARTINIERE COLLEGE\Finalists\Class 4\1 - 4A - Cristiano Kitto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71" y="2179653"/>
            <a:ext cx="1435099" cy="108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E:\001 LA MARTINIERE COLLEGE\Finalists\Class 4\2 - 4B - Shubh Tandon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55" y="3395858"/>
            <a:ext cx="15621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:\001 LA MARTINIERE COLLEGE\Finalists\Class 4\2 - 4C - Pranav Jain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442" y="2181239"/>
            <a:ext cx="1532645" cy="10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E:\001 LA MARTINIERE COLLEGE\Finalists\Class 4\2 - 4C - Shashwat Aksh Tiwari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44" y="3443656"/>
            <a:ext cx="1436240" cy="10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001 LA MARTINIERE COLLEGE\Finalists\Class 4\3 - 4A - Atharva Agarwal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07" y="2528296"/>
            <a:ext cx="1634583" cy="12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14947D-C78B-415E-B804-C3E1B93C9510}"/>
              </a:ext>
            </a:extLst>
          </p:cNvPr>
          <p:cNvSpPr txBox="1"/>
          <p:nvPr/>
        </p:nvSpPr>
        <p:spPr>
          <a:xfrm>
            <a:off x="4865697" y="4877986"/>
            <a:ext cx="2460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entury" panose="02040604050505020304" pitchFamily="18" charset="0"/>
                <a:ea typeface="Open Sans Extrabold" pitchFamily="34" charset="0"/>
                <a:cs typeface="Open Sans Extrabold" pitchFamily="34" charset="0"/>
              </a:rPr>
              <a:t>CLASS IV</a:t>
            </a:r>
            <a:endParaRPr lang="en-US" b="1" dirty="0">
              <a:latin typeface="Century" panose="02040604050505020304" pitchFamily="18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FC3342D-8D70-4551-BF07-E32EEC5F95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B1927A8-401F-4E49-987F-E30941B959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71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E:\001 LA MARTINIERE COLLEGE\Finalists\Class 4\1 - 4A - Cristiano Kitto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40" y="554405"/>
            <a:ext cx="3430241" cy="25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001 LA MARTINIERE COLLEGE\Finalists\Class 4\2 - 4B - Shubh Tandon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5" y="3807069"/>
            <a:ext cx="3727279" cy="27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001 LA MARTINIERE COLLEGE\Finalists\Class 4\2 - 4C - Pranav Jain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83" y="2173580"/>
            <a:ext cx="3833766" cy="27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001 LA MARTINIERE COLLEGE\Finalists\Class 4\3 - 4A - Atharva Agarwal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35" y="3748226"/>
            <a:ext cx="3700772" cy="282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001 LA MARTINIERE COLLEGE\Finalists\Class 4\2 - 4C - Shashwat Aksh Tiwari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742" y="497123"/>
            <a:ext cx="3708764" cy="27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13" y="2757564"/>
            <a:ext cx="486121" cy="6664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86253" y="6233883"/>
            <a:ext cx="423456" cy="596841"/>
            <a:chOff x="3283432" y="2633082"/>
            <a:chExt cx="2704853" cy="37125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493493" y="4520312"/>
            <a:ext cx="423456" cy="596841"/>
            <a:chOff x="3283432" y="2633082"/>
            <a:chExt cx="2704853" cy="37125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1468050" y="2855739"/>
            <a:ext cx="423456" cy="596841"/>
            <a:chOff x="3283432" y="2633082"/>
            <a:chExt cx="2704853" cy="37125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9" y="6261812"/>
            <a:ext cx="432027" cy="56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FC69F32-CB98-4FA3-BC82-A880A36D079D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D3F2BE-18BA-424D-857B-CBC796BC571E}"/>
              </a:ext>
            </a:extLst>
          </p:cNvPr>
          <p:cNvSpPr txBox="1"/>
          <p:nvPr/>
        </p:nvSpPr>
        <p:spPr>
          <a:xfrm>
            <a:off x="5296200" y="197100"/>
            <a:ext cx="1407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pperplate Gothic Bold" pitchFamily="34" charset="0"/>
              </a:rPr>
              <a:t>CLASS IV</a:t>
            </a:r>
            <a:endParaRPr lang="en-IN" dirty="0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67825D1-19BA-45CF-888E-BCE095B36A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5FC8ABBC-E6C0-49A5-9B86-CB4A05D54C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001 LA MARTINIERE COLLEGE\unnamed.png">
            <a:extLst>
              <a:ext uri="{FF2B5EF4-FFF2-40B4-BE49-F238E27FC236}">
                <a16:creationId xmlns:a16="http://schemas.microsoft.com/office/drawing/2014/main" xmlns="" id="{D38071B5-F2C1-4DB2-821C-89C5DEB0F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648" y="203201"/>
            <a:ext cx="1754352" cy="326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C220E9-3C7B-42E6-8D21-341BF2387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54" y="261139"/>
            <a:ext cx="9073577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FBA8401-A418-4238-86B9-DCB8C1D5E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3" y="1905300"/>
            <a:ext cx="1626776" cy="302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E670AE3-410A-4472-BEEA-7153AE9785C1}"/>
              </a:ext>
            </a:extLst>
          </p:cNvPr>
          <p:cNvSpPr/>
          <p:nvPr/>
        </p:nvSpPr>
        <p:spPr>
          <a:xfrm>
            <a:off x="3991665" y="2408571"/>
            <a:ext cx="691075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(Class V)</a:t>
            </a:r>
          </a:p>
          <a:p>
            <a:pPr algn="ctr"/>
            <a:endParaRPr lang="en-US" dirty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Edwardian Script ITC" pitchFamily="66" charset="0"/>
              </a:rPr>
              <a:t>Topic: </a:t>
            </a:r>
            <a:r>
              <a:rPr lang="en-US" sz="44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Masked India</a:t>
            </a:r>
          </a:p>
        </p:txBody>
      </p:sp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DCE9FD5-F6F0-45F4-8B17-0CCCF816C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5A8CADBC-DF10-49FB-A00E-4A122CE1A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35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60126"/>
            <a:ext cx="12192000" cy="249787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3" y="-20754"/>
            <a:ext cx="10299332" cy="6574407"/>
          </a:xfrm>
        </p:spPr>
      </p:pic>
      <p:pic>
        <p:nvPicPr>
          <p:cNvPr id="2050" name="Picture 2" descr="E:\001 LA MARTINIERE COLLEGE\Finalists\Class 5\1 - 5A - Shwetark Asthana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35486" y="2216905"/>
            <a:ext cx="955247" cy="134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1 LA MARTINIERE COLLEGE\Finalists\Class 5\1 - 5C - AARAV AROR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57" y="883462"/>
            <a:ext cx="1795456" cy="134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001 LA MARTINIERE COLLEGE\Finalists\Class 5\2 - 5C - Kartik Arora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64707" y="2195833"/>
            <a:ext cx="1030545" cy="14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1 LA MARTINIERE COLLEGE\Finalists\Class 5\2 - 5D - Aarav Chauha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10" y="906094"/>
            <a:ext cx="1743946" cy="1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001 LA MARTINIERE COLLEGE\Finalists\Class 5\2 - 5D - Harshil Mandhyan-page-001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14" y="2295278"/>
            <a:ext cx="1645128" cy="114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001 LA MARTINIERE COLLEGE\Finalists\Class 5\3 - 5E - Agrim Verma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0834">
            <a:off x="7521482" y="750222"/>
            <a:ext cx="1262354" cy="168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C30A61-032E-42CF-AA09-D86CB7105DDB}"/>
              </a:ext>
            </a:extLst>
          </p:cNvPr>
          <p:cNvSpPr txBox="1"/>
          <p:nvPr/>
        </p:nvSpPr>
        <p:spPr>
          <a:xfrm>
            <a:off x="4649676" y="119681"/>
            <a:ext cx="2460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entury" panose="02040604050505020304" pitchFamily="18" charset="0"/>
                <a:ea typeface="Open Sans Extrabold" pitchFamily="34" charset="0"/>
                <a:cs typeface="Open Sans Extrabold" pitchFamily="34" charset="0"/>
              </a:rPr>
              <a:t>CLASS V</a:t>
            </a:r>
            <a:endParaRPr lang="en-US" b="1" dirty="0">
              <a:latin typeface="Century" panose="02040604050505020304" pitchFamily="18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2483D400-5F55-42F6-9C59-699A3A07F8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96A727D-299B-4949-A5D2-0D82DD70BC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47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E:\001 LA MARTINIERE COLLEGE\Finalists\Class 5\1 - 5A - Shwetark Asthana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4083" y="-200947"/>
            <a:ext cx="2558977" cy="35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001 LA MARTINIERE COLLEGE\Finalists\Class 5\1 - 5C - AARAV AROR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34" y="880808"/>
            <a:ext cx="3942447" cy="295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001 LA MARTINIERE COLLEGE\Finalists\Class 5\2 - 5D - Aarav Chauhan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3728488"/>
            <a:ext cx="3656920" cy="263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001 LA MARTINIERE COLLEGE\Finalists\Class 5\2 - 5C - Kartik Arora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54735" y="-222860"/>
            <a:ext cx="270285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001 LA MARTINIERE COLLEGE\Finalists\Class 5\2 - 5D - Harshil Mandhyan-page-001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382" y="4075702"/>
            <a:ext cx="3922799" cy="272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001 LA MARTINIERE COLLEGE\Finalists\Class 5\3 - 5E - Agrim Verma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0834">
            <a:off x="8708924" y="3356275"/>
            <a:ext cx="2699009" cy="359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627" y="6109688"/>
            <a:ext cx="527989" cy="69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38" y="2458211"/>
            <a:ext cx="562671" cy="771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29" y="3339542"/>
            <a:ext cx="572518" cy="7361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522203" y="2610816"/>
            <a:ext cx="558585" cy="736160"/>
            <a:chOff x="3283432" y="2633082"/>
            <a:chExt cx="2704853" cy="37125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163350" y="5907765"/>
            <a:ext cx="558585" cy="736160"/>
            <a:chOff x="3283432" y="2633082"/>
            <a:chExt cx="2704853" cy="371254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400828" y="6228343"/>
            <a:ext cx="558585" cy="736160"/>
            <a:chOff x="3283432" y="2633082"/>
            <a:chExt cx="2704853" cy="37125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21BCDC-E1C0-415B-BB6B-C7EFC8E3BA0E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8D3EBA-C020-4393-9972-D2AC43820591}"/>
              </a:ext>
            </a:extLst>
          </p:cNvPr>
          <p:cNvSpPr txBox="1"/>
          <p:nvPr/>
        </p:nvSpPr>
        <p:spPr>
          <a:xfrm>
            <a:off x="5330068" y="152399"/>
            <a:ext cx="1270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pperplate Gothic Bold" pitchFamily="34" charset="0"/>
              </a:rPr>
              <a:t>Class V</a:t>
            </a:r>
          </a:p>
        </p:txBody>
      </p:sp>
      <p:pic>
        <p:nvPicPr>
          <p:cNvPr id="26" name="Pictur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C8A7283-BB99-479D-8D82-E5DF8875504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C1729C8-CDCE-41C6-A055-B8136C1BCD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16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6706" y="568344"/>
            <a:ext cx="8897565" cy="3861987"/>
          </a:xfrm>
        </p:spPr>
        <p:txBody>
          <a:bodyPr>
            <a:noAutofit/>
          </a:bodyPr>
          <a:lstStyle/>
          <a:p>
            <a:pPr algn="ctr"/>
            <a:r>
              <a:rPr lang="en-US" sz="11500" dirty="0">
                <a:solidFill>
                  <a:schemeClr val="accent5">
                    <a:lumMod val="40000"/>
                    <a:lumOff val="60000"/>
                  </a:schemeClr>
                </a:solidFill>
                <a:latin typeface="Edwardian Script ITC" panose="030303020407070D0804" pitchFamily="66" charset="0"/>
              </a:rPr>
              <a:t/>
            </a:r>
            <a:br>
              <a:rPr lang="en-US" sz="11500" dirty="0">
                <a:solidFill>
                  <a:schemeClr val="accent5">
                    <a:lumMod val="40000"/>
                    <a:lumOff val="60000"/>
                  </a:schemeClr>
                </a:solidFill>
                <a:latin typeface="Edwardian Script ITC" panose="030303020407070D0804" pitchFamily="66" charset="0"/>
              </a:rPr>
            </a:br>
            <a:r>
              <a:rPr lang="en-US" sz="11500" dirty="0">
                <a:solidFill>
                  <a:schemeClr val="tx1"/>
                </a:solidFill>
                <a:latin typeface="Edwardian Script ITC" panose="030303020407070D0804" pitchFamily="66" charset="0"/>
              </a:rPr>
              <a:t>Thank You </a:t>
            </a:r>
            <a:br>
              <a:rPr lang="en-US" sz="11500" dirty="0">
                <a:solidFill>
                  <a:schemeClr val="tx1"/>
                </a:solidFill>
                <a:latin typeface="Edwardian Script ITC" panose="030303020407070D0804" pitchFamily="66" charset="0"/>
              </a:rPr>
            </a:br>
            <a:r>
              <a:rPr lang="en-US" sz="11500" dirty="0">
                <a:solidFill>
                  <a:schemeClr val="tx1"/>
                </a:solidFill>
                <a:latin typeface="Edwardian Script ITC" panose="030303020407070D0804" pitchFamily="66" charset="0"/>
              </a:rPr>
              <a:t>For Viewing!!</a:t>
            </a:r>
          </a:p>
        </p:txBody>
      </p:sp>
    </p:spTree>
    <p:extLst>
      <p:ext uri="{BB962C8B-B14F-4D97-AF65-F5344CB8AC3E}">
        <p14:creationId xmlns:p14="http://schemas.microsoft.com/office/powerpoint/2010/main" val="3006150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H:\Nur\finalists\NUR E- Abraham Murta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0" y="101612"/>
            <a:ext cx="9397741" cy="66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516D1EC-A9BC-4D4A-96AC-07DC19CBA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35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Nur\finalists\NUR B- Anirudh Deepa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337" r="8235" b="12905"/>
          <a:stretch/>
        </p:blipFill>
        <p:spPr bwMode="auto">
          <a:xfrm>
            <a:off x="3889912" y="83917"/>
            <a:ext cx="5100320" cy="669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FE4138E-34C8-4265-97E6-4345EAA508E9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E652E40-91BC-46A9-A742-044175F42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79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Nur\finalists\NUR C- Arjun Set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91969" y="-935367"/>
            <a:ext cx="6562361" cy="87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5E59BAF-928D-410B-8C35-5C124FDB375E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AA6A5BD-25CC-4B20-A2B2-BFFE35B20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BC6472E-9398-46ED-A585-D1ADC8E19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F0EB38D-CEAF-4979-8D5C-839921785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46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0CE33E3-D5A2-4C92-ADF6-9C991B2322C9}"/>
              </a:ext>
            </a:extLst>
          </p:cNvPr>
          <p:cNvSpPr/>
          <p:nvPr/>
        </p:nvSpPr>
        <p:spPr>
          <a:xfrm>
            <a:off x="2795954" y="151786"/>
            <a:ext cx="9179169" cy="4437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897623-E436-4B38-BDDC-91DACC856A53}"/>
              </a:ext>
            </a:extLst>
          </p:cNvPr>
          <p:cNvSpPr txBox="1"/>
          <p:nvPr/>
        </p:nvSpPr>
        <p:spPr>
          <a:xfrm>
            <a:off x="4205770" y="683486"/>
            <a:ext cx="76726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b="1" dirty="0"/>
              <a:t>This Virtual Art Gallery is best viewed on a Computer.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b="1" dirty="0"/>
              <a:t>To explore the Virtual Art Gallery, kindly use the mouse to click on the buttons given at the bottom of each slide.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N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b="1" dirty="0"/>
              <a:t>Using the keyboard, may not provide you with a fuller experience.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N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b="1" dirty="0"/>
              <a:t>Click on a piece of Art to view it Full Size.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b="1" dirty="0"/>
              <a:t>Click on Return to go back to the Gallery.</a:t>
            </a:r>
          </a:p>
        </p:txBody>
      </p:sp>
      <p:sp>
        <p:nvSpPr>
          <p:cNvPr id="2" name="Google Shape;57;p13">
            <a:hlinkClick r:id="" action="ppaction://noaction"/>
            <a:extLst>
              <a:ext uri="{FF2B5EF4-FFF2-40B4-BE49-F238E27FC236}">
                <a16:creationId xmlns:a16="http://schemas.microsoft.com/office/drawing/2014/main" xmlns="" id="{6B2DF696-6295-4DE4-A7AF-95E64786BAC4}"/>
              </a:ext>
            </a:extLst>
          </p:cNvPr>
          <p:cNvSpPr txBox="1"/>
          <p:nvPr/>
        </p:nvSpPr>
        <p:spPr>
          <a:xfrm>
            <a:off x="7291870" y="1839908"/>
            <a:ext cx="852600" cy="33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Next</a:t>
            </a:r>
            <a:endParaRPr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" name="Google Shape;57;p13">
            <a:hlinkClick r:id="" action="ppaction://noaction"/>
            <a:extLst>
              <a:ext uri="{FF2B5EF4-FFF2-40B4-BE49-F238E27FC236}">
                <a16:creationId xmlns:a16="http://schemas.microsoft.com/office/drawing/2014/main" xmlns="" id="{49B17908-92B1-4917-B261-0397468ABF24}"/>
              </a:ext>
            </a:extLst>
          </p:cNvPr>
          <p:cNvSpPr txBox="1"/>
          <p:nvPr/>
        </p:nvSpPr>
        <p:spPr>
          <a:xfrm>
            <a:off x="6177924" y="1839908"/>
            <a:ext cx="928916" cy="33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Previous</a:t>
            </a:r>
            <a:endParaRPr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" name="Google Shape;57;p13">
            <a:hlinkClick r:id="" action="ppaction://noaction"/>
            <a:extLst>
              <a:ext uri="{FF2B5EF4-FFF2-40B4-BE49-F238E27FC236}">
                <a16:creationId xmlns:a16="http://schemas.microsoft.com/office/drawing/2014/main" xmlns="" id="{ABA84D88-7F62-4D8D-A926-71590AA14569}"/>
              </a:ext>
            </a:extLst>
          </p:cNvPr>
          <p:cNvSpPr txBox="1"/>
          <p:nvPr/>
        </p:nvSpPr>
        <p:spPr>
          <a:xfrm>
            <a:off x="8329500" y="1839908"/>
            <a:ext cx="852600" cy="33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Return</a:t>
            </a:r>
            <a:endParaRPr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65AC611-2697-4323-A8AE-887EA1D69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F225C2-8DFD-4573-A789-42A9DA4FA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57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Nur\finalists\NUR B- Swar Dube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 bwMode="auto">
          <a:xfrm>
            <a:off x="3808502" y="111760"/>
            <a:ext cx="5156261" cy="66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28F83A9-732B-4580-BCFF-3954B87F5B3C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34F2EE7-CE79-4041-BBA2-2B72AD23A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3D6B1A2-614B-4FC6-BDFD-F70675561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2E580504-A332-4FFD-8F69-2AC15DE7F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40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:\Nur\finalists\NUR C- PRAKARSH SRIVASTA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4979" r="4223" b="8316"/>
          <a:stretch/>
        </p:blipFill>
        <p:spPr bwMode="auto">
          <a:xfrm rot="5400000">
            <a:off x="2855830" y="979547"/>
            <a:ext cx="6886326" cy="487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3C1B922-4229-4B52-B394-6353205C9CCA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7AB5344-B7D4-4BB8-9A04-70ACDE7AF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CAAC931-3C0C-4605-A764-268F2A15D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CF7B3BB-88D7-4C11-A709-605D87596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1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:\Nur\finalists\NUR E- Prabir A.Kewlan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t="3005" r="1672" b="3913"/>
          <a:stretch/>
        </p:blipFill>
        <p:spPr bwMode="auto">
          <a:xfrm>
            <a:off x="143664" y="121297"/>
            <a:ext cx="9355605" cy="65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462E509-AD7C-40C7-9239-D107922E5C48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6DF56A4-2887-4E11-AEFD-737C03078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F590CF1-9C82-43D7-8F20-B2839E648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3065A7C-FC5E-46AF-9C27-4D7304D6E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23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:\Nur\finalists\NUR D- RUYUM PEG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b="14313"/>
          <a:stretch/>
        </p:blipFill>
        <p:spPr bwMode="auto">
          <a:xfrm>
            <a:off x="65223" y="101601"/>
            <a:ext cx="10036661" cy="66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FC8CB7D-DADA-418C-879E-D1BB75DA88F0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F928F35-C1F8-4A36-8629-5EFF26E60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5C94826-805C-4F50-AC06-609F0F747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CF8B9481-4915-4797-919A-0CDDDC5E0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18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:\Nur\finalists\NUR C- Arsh Shar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4942" r="10229" b="7809"/>
          <a:stretch/>
        </p:blipFill>
        <p:spPr bwMode="auto">
          <a:xfrm>
            <a:off x="143664" y="125168"/>
            <a:ext cx="9955944" cy="658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1C0E30A-C092-4366-B444-C985B6E96AA1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7C05E60-9E57-41B7-86FF-57F8716F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9F72ADB-7FC1-4AF9-885C-7B6906DF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1CB8ADA-AA54-4624-8A7B-CFA048BB4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19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Prep\finalists\Prep B- Ayaansh Rasto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6" y="83974"/>
            <a:ext cx="9430178" cy="668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0E46C-BAED-442A-8F9A-3764B87DB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B8D565D-09FF-40F4-957F-364B3079C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49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Prep\finalists\Prep B- AADIDEV SING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3"/>
          <a:stretch/>
        </p:blipFill>
        <p:spPr bwMode="auto">
          <a:xfrm>
            <a:off x="88900" y="109895"/>
            <a:ext cx="8784115" cy="658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179CC2-07E0-406E-8DBC-B6A7B7462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5290F7-CF5C-49EE-B834-D4CEB17C9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5FB54C7-76BA-41EA-9CE8-4DB7975A3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45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Prep\finalists\Prep C- Aahaan Chand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188" r="7754" b="10075"/>
          <a:stretch/>
        </p:blipFill>
        <p:spPr bwMode="auto">
          <a:xfrm>
            <a:off x="190500" y="139960"/>
            <a:ext cx="8953500" cy="65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5743F92-CDF1-4294-B7B6-5D4C6078F919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4CDB670-03A5-484E-A0AB-AB14F764F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5425EA1-F9D7-460F-B992-26153358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A79BBFE-29C7-42E2-8114-01AC4ED8F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68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Prep\finalists\Prep D- Rishab Dhing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3612" r="3877" b="10535"/>
          <a:stretch/>
        </p:blipFill>
        <p:spPr bwMode="auto">
          <a:xfrm>
            <a:off x="186611" y="130628"/>
            <a:ext cx="9226517" cy="652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24CF00D-E0CE-4A40-A4FF-C8CCEE5293B6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49DCC83-EB96-4CA8-9297-139C11106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4D5544E-8A3C-4DC7-910D-424F0A01A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4B4F8AD-3374-4AE2-B3D5-BEFDBD127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62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Prep\finalists\Prep E- Rayansh Rastogi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t="4998" r="3486" b="5903"/>
          <a:stretch/>
        </p:blipFill>
        <p:spPr bwMode="auto">
          <a:xfrm rot="5400000">
            <a:off x="2920855" y="970384"/>
            <a:ext cx="6729941" cy="49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CCC4488-4AD8-4F0F-9B36-6DFAEF29EDAA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59B3B61-F4C4-450B-A6E0-C7EBFDF7A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EF0D415-5F2C-48F1-8ACD-9F9CEF226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2F7B7BF-6BB0-4458-B564-C29DC5CD5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9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"/>
          <a:stretch/>
        </p:blipFill>
        <p:spPr>
          <a:xfrm>
            <a:off x="4072521" y="265221"/>
            <a:ext cx="7829474" cy="6327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68746" y="3133287"/>
            <a:ext cx="4649176" cy="27637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Bernard MT Condensed" pitchFamily="18" charset="0"/>
              </a:rPr>
              <a:t>VIRTUAL ART GALLERY</a:t>
            </a:r>
          </a:p>
          <a:p>
            <a:pPr algn="ctr"/>
            <a:r>
              <a:rPr lang="en-US" sz="4000" b="1" dirty="0">
                <a:solidFill>
                  <a:srgbClr val="006600"/>
                </a:solidFill>
                <a:latin typeface="Bernard MT Condensed" pitchFamily="18" charset="0"/>
              </a:rPr>
              <a:t>(WINNERS)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ernard MT Condensed" pitchFamily="18" charset="0"/>
              </a:rPr>
              <a:t>Nursery to Class V</a:t>
            </a:r>
          </a:p>
        </p:txBody>
      </p:sp>
      <p:pic>
        <p:nvPicPr>
          <p:cNvPr id="1097" name="Picture 7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2212" b="4969"/>
          <a:stretch/>
        </p:blipFill>
        <p:spPr bwMode="auto">
          <a:xfrm rot="5400000">
            <a:off x="-1246079" y="1550882"/>
            <a:ext cx="6606958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20A60E5-DF1A-4683-8B93-261C3A3E6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2C282E4D-1A3E-4DFD-A293-7E3418B1B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4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19B726B-577C-4278-8649-8CC66ECB3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4" y="170284"/>
            <a:ext cx="8839783" cy="65575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28F65EE-E824-4761-A53C-801F01BD1175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2DF5793-272F-489D-89E2-F098113B9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9079537-9405-4BC6-950D-2405279F8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5CFCB73-112B-4C07-8399-27E4550AF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53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Prep\finalists\Prep B- SAAHAS UPRET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r="3823" b="7233"/>
          <a:stretch/>
        </p:blipFill>
        <p:spPr bwMode="auto">
          <a:xfrm>
            <a:off x="83975" y="105941"/>
            <a:ext cx="8929396" cy="665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0920A3C-92D5-4267-9D30-2ED55469B987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C5E86C-10BD-4AFF-A532-A6FF3DDEB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253468D-6178-4D5D-B37A-5B6C2470C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D67A415-6A2A-42F0-B0A2-141E1C439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99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C52A01C2-7CCA-49D3-888F-CE2067793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74" y="123400"/>
            <a:ext cx="4746967" cy="661119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AutoShape 2" descr="Rosette Awards and Tier Rosettes | Trophy Store"/>
          <p:cNvSpPr>
            <a:spLocks noChangeAspect="1" noChangeArrowheads="1"/>
          </p:cNvSpPr>
          <p:nvPr/>
        </p:nvSpPr>
        <p:spPr bwMode="auto">
          <a:xfrm>
            <a:off x="1134369" y="232828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Rosette Awards and Tier Rosettes | Trophy Store"/>
          <p:cNvSpPr>
            <a:spLocks noChangeAspect="1" noChangeArrowheads="1"/>
          </p:cNvSpPr>
          <p:nvPr/>
        </p:nvSpPr>
        <p:spPr bwMode="auto">
          <a:xfrm>
            <a:off x="1286768" y="3017581"/>
            <a:ext cx="1276127" cy="127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AA54E0-9C97-452E-89BA-4F977EED0A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837C220-199A-484F-B788-55704508E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64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45704B-E074-439F-8626-31AD08FA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b="21904"/>
          <a:stretch/>
        </p:blipFill>
        <p:spPr>
          <a:xfrm>
            <a:off x="188890" y="243813"/>
            <a:ext cx="9550592" cy="63703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C7176B3-60A1-4E81-ABD0-BE70D10FBD56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81C11AE-678C-4480-A289-1AEF5F19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AA7285D-E94F-47D1-8823-46471D6E0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781EF372-78D7-4FF8-8D80-0D458A1BF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83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BE524C-92CB-4059-958A-FCC934AC8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2" y="177280"/>
            <a:ext cx="9330888" cy="65221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C8EA60B-2523-41EE-9B02-424E715B6C81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C24D619-888F-476F-A6BC-4E6E208B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718F196-2471-443E-AF75-94573E738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F4A9ABD-BB40-408C-A9EF-14DE5F441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90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Award, Blue, Ribbon, Winner, Achievement - Ribbon Winner - Fre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Award, Blue, Ribbon, Winner, Achievement - Ribbon Winner - Free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Award, Blue, Ribbon, Winner, Achievement - Ribbon Winner - Free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A3F384-0791-4968-A08E-604E0013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7" y="282706"/>
            <a:ext cx="8423312" cy="63514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EA4EC6D-77E1-41B3-8C18-D46E255260D8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CE15102-719D-4428-AA5C-E6BFC7E36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3220A771-8BC7-45BD-92F3-2D8EC2C4F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4C360B5-AE7B-427F-A296-EB64433F5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40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EAF169-9B08-42E0-9888-8F75C8913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2" y="130628"/>
            <a:ext cx="9144000" cy="65687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772C553-3393-493F-BA61-CC081AF3436F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84A664E-D821-47EE-BC7D-5589A80F2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5AD5344E-DC25-4281-935B-9D94CBDD4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57819CA-2B80-45A8-B0EA-5409E69E0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6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01 LA MARTINIERE COLLEGE\Finalists\Class 2\1 - 2A - Aryan Sadw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92" y="168392"/>
            <a:ext cx="5319172" cy="652121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62AB27-147B-4248-B28B-37F18D652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CD9E787E-44DB-4AC3-AB63-286D09323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4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:\001 LA MARTINIERE COLLEGE\Finalists\Class 2\2 - 2C - Alankrit Chaw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39" y="435344"/>
            <a:ext cx="9034618" cy="598731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36768F2-5297-4918-9C9A-E7617F33B0C8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FE4840F-DB3C-469A-801E-C8F34991A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609BDE1-BF87-458C-A528-1BD0220E0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D3D5777-7F71-43B7-980D-0673275A0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83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1" t="4970" r="11817" b="9149"/>
          <a:stretch/>
        </p:blipFill>
        <p:spPr bwMode="auto">
          <a:xfrm>
            <a:off x="3845280" y="140279"/>
            <a:ext cx="5130075" cy="6577441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555237C-7D78-457F-BC04-A4259839A960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59E2B99-3F15-4CAA-8B37-04D06AA1B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E9FD833-123B-4FE3-9F04-9256230CB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FE4D988D-7980-4CB3-B60C-D92199BF6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0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54" y="261139"/>
            <a:ext cx="9073577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3" y="1905300"/>
            <a:ext cx="1626776" cy="302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62046" y="2264658"/>
            <a:ext cx="69107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</a:p>
          <a:p>
            <a:pPr algn="ctr"/>
            <a:r>
              <a:rPr lang="en-US" sz="4800" smtClean="0">
                <a:solidFill>
                  <a:srgbClr val="FF0000"/>
                </a:solidFill>
                <a:latin typeface="Copperplate Gothic Bold" pitchFamily="34" charset="0"/>
              </a:rPr>
              <a:t>(Nursery</a:t>
            </a:r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)</a:t>
            </a:r>
            <a:endParaRPr lang="en-US" sz="4000" dirty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Edwardian Script ITC" pitchFamily="66" charset="0"/>
              </a:rPr>
              <a:t>Topic: </a:t>
            </a:r>
            <a:r>
              <a:rPr lang="en-US" sz="4800" b="1" dirty="0">
                <a:solidFill>
                  <a:schemeClr val="bg1"/>
                </a:solidFill>
                <a:latin typeface="Edwardian Script ITC" pitchFamily="66" charset="0"/>
              </a:rPr>
              <a:t>Our National Flag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21101B0-1AFD-4DEE-AE0E-36B64E02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51C18CB2-AC29-4051-9C11-A844D570D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09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E:\001 LA MARTINIERE COLLEGE\Finalists\Class 2\2 - 2C - Anjaneya Tand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9" y="157845"/>
            <a:ext cx="8890941" cy="654440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038FC75-07CB-4E88-8CB3-7F85A66ACC43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0AACDD7-308B-45D3-87DA-3705C355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698D316-555B-4C8A-BB24-668900FB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A0FC3AD-1429-4FF2-BB46-BEFE229BA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989CE4-18C1-49E4-B1F8-FA970E5A5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2" y="120247"/>
            <a:ext cx="9431779" cy="67377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30BE2E2-11F2-4592-8576-56EBB9ECD431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C5F2038-EADA-4A08-A09F-4F7604C51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6F8FB80-E8B7-4C04-AF63-4678A9A44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DEE01A8-281D-4DEA-A6F6-F45F62D0F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24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6631" r="14455" b="10998"/>
          <a:stretch/>
        </p:blipFill>
        <p:spPr bwMode="auto">
          <a:xfrm>
            <a:off x="186611" y="121299"/>
            <a:ext cx="8574834" cy="661540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4FF3286-B843-4900-A975-9FC0ED373AA5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88A9CD1-2A63-4BBD-B7E6-CA3B88C49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DD448B0-6B78-47C5-BE70-E6057B879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75FF4800-959D-418F-A708-58BBA2CD0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424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001 LA MARTINIERE COLLEGE\Finalists\Class 3\1 - 3B - Akshat Rajpu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" r="7204"/>
          <a:stretch/>
        </p:blipFill>
        <p:spPr bwMode="auto">
          <a:xfrm>
            <a:off x="3879959" y="133146"/>
            <a:ext cx="5381192" cy="659170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822577-2853-4F5A-8DCB-96E7E64DD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3E0673C-2A7B-480A-BEF6-FED3BA55F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536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506181-9FA5-4B78-B21F-21AB4B13D5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3" t="5034" r="4175" b="8979"/>
          <a:stretch/>
        </p:blipFill>
        <p:spPr>
          <a:xfrm>
            <a:off x="217311" y="177283"/>
            <a:ext cx="9579831" cy="6491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9762E3-C248-4F57-A113-0F1DA306D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E5CD75B-B8BC-4383-A2BC-047A66EA6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0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001 LA MARTINIERE COLLEGE\Finalists\Class 3\1 - 3A - Aarav Tand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t="-418" r="1705" b="145"/>
          <a:stretch/>
        </p:blipFill>
        <p:spPr bwMode="auto">
          <a:xfrm>
            <a:off x="83975" y="54117"/>
            <a:ext cx="9433249" cy="673803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D62A77-E423-4F55-9DA9-8F0D356EF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7D94667-0DF2-4669-8A2A-22942FD29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200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001 LA MARTINIERE COLLEGE\Finalists\Class 3\1 - 3A - Syed Haider Ami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 b="7644"/>
          <a:stretch/>
        </p:blipFill>
        <p:spPr bwMode="auto">
          <a:xfrm>
            <a:off x="161546" y="143255"/>
            <a:ext cx="9169066" cy="662708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A4B6E5-C3AC-4529-9631-0A980F38DB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03EEF037-5F77-4942-80C7-3D3E6A635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759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B7AC78-0E80-456C-9D96-1E5FD108D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" y="156741"/>
            <a:ext cx="9580130" cy="6544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E196E55-1888-4CAE-A9D2-4F624922C997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7B432EE-C8E2-4542-ACB2-E003E753C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048DAD0-107C-4ABD-B775-F0F4F4BFB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7AFEF2CB-81BA-4344-9087-7D175DFF8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67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E:\001 LA MARTINIERE COLLEGE\Finalists\Class 3\2 - 3B - Arjun Chaudhar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/>
          <a:stretch/>
        </p:blipFill>
        <p:spPr bwMode="auto">
          <a:xfrm>
            <a:off x="3854071" y="87507"/>
            <a:ext cx="5288046" cy="668298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9BCE9FD-3148-4EEA-8692-0B0D17823A44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254670B-6DE4-488A-92B4-6AD88E2B3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5F4AE67-73D7-49B5-8ACB-7E0AA9650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07F95113-9EB4-475D-A792-1A9102FC6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83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9B9C35-057C-4BCC-BA48-BED77EF3A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7" y="95241"/>
            <a:ext cx="9390496" cy="6682969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DF23BC-8A93-4E1F-96B3-F6BC771F87A4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0E3AC8B-5D1E-4CBA-A636-9814692E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820ADFC-D9B1-4F53-B70D-B6C97497C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1A092F59-9825-4D44-97F6-222C6F105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43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mpty classroom background flat style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0" r="8684" b="18172"/>
          <a:stretch/>
        </p:blipFill>
        <p:spPr bwMode="auto">
          <a:xfrm>
            <a:off x="0" y="11574"/>
            <a:ext cx="12192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Nur\finalists\NUR B- Anirudh Deep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66388" y="-9022038"/>
            <a:ext cx="647286" cy="8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Nur\finalists\NUR B- Swar Dube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60574" y="-9134463"/>
            <a:ext cx="597361" cy="8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H:\Nur\finalists\NUR E- Abraham Murtaz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22" y="2190072"/>
            <a:ext cx="1237105" cy="8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Nur\finalists\NUR B- Anirudh Deepak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74" y="887877"/>
            <a:ext cx="897114" cy="12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:\Nur\finalists\NUR C- Arjun Sethi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76676" y="780624"/>
            <a:ext cx="952670" cy="127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:\Nur\finalists\NUR B- Swar Dubey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334" y="887877"/>
            <a:ext cx="895398" cy="127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:\Nur\finalists\NUR C- PRAKARSH SRIVASTAV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4428" y="1017934"/>
            <a:ext cx="1339586" cy="100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:\Nur\finalists\NUR E- Prabir A.Kewlani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76" y="2357199"/>
            <a:ext cx="1177741" cy="8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:\Nur\finalists\NUR D- RUYUM PEGU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33" y="2158763"/>
            <a:ext cx="1174756" cy="88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:\Nur\finalists\NUR C- Arsh Sharma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692" y="2281472"/>
            <a:ext cx="1235507" cy="75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Classroom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lassroom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:\illustration-featuring-clean-empty-classroom-260nw-191693099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3AC91D-87A0-4BD2-B3CB-76EF05911BFF}"/>
              </a:ext>
            </a:extLst>
          </p:cNvPr>
          <p:cNvSpPr txBox="1"/>
          <p:nvPr/>
        </p:nvSpPr>
        <p:spPr>
          <a:xfrm>
            <a:off x="6160743" y="251855"/>
            <a:ext cx="12702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itchFamily="34" charset="0"/>
              </a:rPr>
              <a:t>nursery</a:t>
            </a:r>
            <a:endParaRPr lang="en-IN" dirty="0">
              <a:solidFill>
                <a:srgbClr val="0033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9EC41DA-F55D-442B-902F-20079E90F1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BEAB1D8-7195-4E20-A5D7-675D60E14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812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:\001 LA MARTINIERE COLLEGE\Finalists\Class 3\3 - 3C - Reyansh Kaush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1" y="148921"/>
            <a:ext cx="8824215" cy="656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05B1C80-E09C-402E-B6E6-E288F162E755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FF8F6E5-46E8-4140-B4EC-BA15A9E25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64449E5-6B9B-47DD-A0F5-8F3FF8740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68CD56B-ACF3-4E45-82BE-1339F0CB2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783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8" y="95220"/>
            <a:ext cx="9904488" cy="660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E0238EF-680C-4A12-B335-883037FBFCF7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592FB25F-50D4-4233-AB1F-EFE98628E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CD27267-F835-4516-87C6-56D24D5DF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512F4FB-558F-4D5F-A171-DA3CA9262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637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01 LA MARTINIERE COLLEGE\Finalists\Class 4\1 - 4A - Cristiano Kit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6" y="109991"/>
            <a:ext cx="8758519" cy="66380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542496-1D27-4899-BE03-3565066A3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33DFB34-AABA-477B-9B53-EE47A3FC4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77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001 LA MARTINIERE COLLEGE\Finalists\Class 4\2 - 4C - Shashwat Aksh Tiwa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4" y="157262"/>
            <a:ext cx="8951706" cy="65514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98E7816-3BAE-4F7B-935F-8372AEC33AEC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460F4F3-19A7-449E-B698-A1637BC62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30A4732-49A4-4D12-A444-2DE4C1283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CFE6F872-88AD-406D-A1BE-2AF3DE79D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421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001 LA MARTINIERE COLLEGE\Finalists\Class 4\2 - 4C - Pranav J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3" y="104079"/>
            <a:ext cx="9373065" cy="66419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934BE40-CDB8-4C27-AA62-F7DBBC58EE30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E4BD74B-9BB5-4A34-A3B8-03D78BB59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99AF8C4-2D88-44CF-A16D-1106C83A7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E5F5E6B-40F9-4501-A2E1-1A0DBDC97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64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001 LA MARTINIERE COLLEGE\Finalists\Class 4\2 - 4B - Shubh Tand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0" y="125967"/>
            <a:ext cx="8796490" cy="65973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6873052-727B-4658-A392-A28F6CBC3E49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111C095-0B20-407D-AA60-2BF7E58F4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67289BA-BE46-4AD9-8EB0-BAE72304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9100490-B711-4EC9-B875-93F5A2E1B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445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001 LA MARTINIERE COLLEGE\Finalists\Class 4\3 - 4A - Atharva Agarw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9" y="120255"/>
            <a:ext cx="8645535" cy="65933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678E51D-7016-4F76-864C-696048A50E42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98A19EB-961B-49E6-A25B-777DEEA2C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299AD3F-B346-4B2C-A8D5-824299028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4BEE8DA-4028-4430-B69B-D69B3F906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353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01 LA MARTINIERE COLLEGE\Finalists\Class 5\1 - 5A - Shwetark Astha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9562" y="-1189841"/>
            <a:ext cx="6543213" cy="91792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DB8986-7487-4362-A447-5F3D1EB41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318FD07-EC56-4582-89FB-AE196F9EA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508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001 LA MARTINIERE COLLEGE\Finalists\Class 5\1 - 5C - AARAV ARO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4511" r="7072" b="3744"/>
          <a:stretch/>
        </p:blipFill>
        <p:spPr bwMode="auto">
          <a:xfrm rot="5400000">
            <a:off x="3262813" y="709126"/>
            <a:ext cx="6681751" cy="54397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4EA88A-737C-4D45-B1BE-97063D51E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EB15E19E-429C-4386-8243-13D5E90D4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146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001 LA MARTINIERE COLLEGE\Finalists\Class 5\2 - 5C - Kartik Ar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94529" y="-1247566"/>
            <a:ext cx="6614086" cy="93544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01BA452-BEB9-4715-8882-9E5FDDA31111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6963A54-5728-45BD-94BA-6D9975438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27E37DB-FBA1-4060-889D-F998A99A6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BFCC961-DB7A-48C7-A5D9-D7D0CC40B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6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:\Nur\finalists\NUR B- Anirudh Deepak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41" y="768126"/>
            <a:ext cx="2591357" cy="351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Nur\finalists\NUR B- Swar Dubey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421" y="768126"/>
            <a:ext cx="2315527" cy="328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Nur\finalists\NUR C- Arjun Sethi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92886" y="378567"/>
            <a:ext cx="2337355" cy="31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Nur\finalists\NUR C- Arsh Sharma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625" y="4320650"/>
            <a:ext cx="3066917" cy="187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Nur\finalists\NUR E- Prabir A.Kewlani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957" y="4535277"/>
            <a:ext cx="2930850" cy="21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Nur\finalists\NUR C- PRAKARSH SRIVASTAV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0200" y="3716066"/>
            <a:ext cx="2984790" cy="223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Nur\finalists\NUR D- RUYUM PEGU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668" y="4184525"/>
            <a:ext cx="2811097" cy="21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:\Nur\finalists\NUR E- Abraham Murtaza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" y="831505"/>
            <a:ext cx="3154391" cy="22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12" y="2631636"/>
            <a:ext cx="536503" cy="7391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80597" y="3798355"/>
            <a:ext cx="535010" cy="686375"/>
            <a:chOff x="3283432" y="2633082"/>
            <a:chExt cx="2704853" cy="371254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584790" y="2684451"/>
            <a:ext cx="535010" cy="686375"/>
            <a:chOff x="3283432" y="2633082"/>
            <a:chExt cx="2704853" cy="37125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1137071" y="3591830"/>
            <a:ext cx="535010" cy="686375"/>
            <a:chOff x="3270741" y="1299582"/>
            <a:chExt cx="3099879" cy="425473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3603E52-9AF0-4A96-88A3-1D70A201FDBA}"/>
              </a:ext>
            </a:extLst>
          </p:cNvPr>
          <p:cNvGrpSpPr/>
          <p:nvPr/>
        </p:nvGrpSpPr>
        <p:grpSpPr>
          <a:xfrm>
            <a:off x="1921080" y="5926398"/>
            <a:ext cx="538960" cy="717432"/>
            <a:chOff x="3270741" y="1299582"/>
            <a:chExt cx="3099879" cy="425473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17E4DECE-F264-4F8B-B552-D65081654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3691BCC3-7C30-4739-A345-55A63753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937D0DC-E910-42D9-900E-D37AECD90F88}"/>
              </a:ext>
            </a:extLst>
          </p:cNvPr>
          <p:cNvGrpSpPr/>
          <p:nvPr/>
        </p:nvGrpSpPr>
        <p:grpSpPr>
          <a:xfrm>
            <a:off x="5252208" y="6161616"/>
            <a:ext cx="538960" cy="717432"/>
            <a:chOff x="3270741" y="1299582"/>
            <a:chExt cx="3099879" cy="425473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56951447-3631-4347-A76E-790F9B3CA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31C75F8F-596C-451B-86AC-A346FF184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2150A41-C733-4CBF-8072-A3B9C015C1FD}"/>
              </a:ext>
            </a:extLst>
          </p:cNvPr>
          <p:cNvGrpSpPr/>
          <p:nvPr/>
        </p:nvGrpSpPr>
        <p:grpSpPr>
          <a:xfrm>
            <a:off x="8284665" y="5897693"/>
            <a:ext cx="538960" cy="717432"/>
            <a:chOff x="3270741" y="1299582"/>
            <a:chExt cx="3099879" cy="425473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234AC93-6172-4282-8D08-1ED446B19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BC378BB2-C018-479B-8A84-ED6689515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3AA2ADB-CACC-485B-8CCF-D4CE204B55C6}"/>
              </a:ext>
            </a:extLst>
          </p:cNvPr>
          <p:cNvGrpSpPr/>
          <p:nvPr/>
        </p:nvGrpSpPr>
        <p:grpSpPr>
          <a:xfrm>
            <a:off x="11465308" y="5802900"/>
            <a:ext cx="538960" cy="717432"/>
            <a:chOff x="3270741" y="1299582"/>
            <a:chExt cx="3099879" cy="425473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E9147536-448B-480C-858D-7F39E6CA6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B7B1DEFC-5FE2-483B-8BAA-67DF0A5A1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556ED1-3A89-4251-819E-3B033017BC80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2DB37A-F953-4815-A74D-0EEF8F5292C6}"/>
              </a:ext>
            </a:extLst>
          </p:cNvPr>
          <p:cNvSpPr txBox="1"/>
          <p:nvPr/>
        </p:nvSpPr>
        <p:spPr>
          <a:xfrm>
            <a:off x="5330068" y="152399"/>
            <a:ext cx="1270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pperplate Gothic Bold" pitchFamily="34" charset="0"/>
              </a:rPr>
              <a:t>nursery</a:t>
            </a:r>
            <a:endParaRPr lang="en-IN" dirty="0"/>
          </a:p>
        </p:txBody>
      </p:sp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85BE576-35A0-4B78-A8C7-3AB4E15593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7195DE00-CCAA-47A8-8D24-6D8FFC444E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423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001 LA MARTINIERE COLLEGE\Finalists\Class 5\2 - 5D - Aarav Chauh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2134" r="10158" b="4991"/>
          <a:stretch/>
        </p:blipFill>
        <p:spPr bwMode="auto">
          <a:xfrm>
            <a:off x="188889" y="167949"/>
            <a:ext cx="8675193" cy="65456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922D1BA-4D53-4E2C-B18E-30A1D559E74D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D90582E-F60E-462E-A250-FC9698550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07040B8-005C-4905-B77A-BD2E1F7F8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63B4383-3A65-481A-8EC8-69FC61B31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19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1 LA MARTINIERE COLLEGE\Finalists\Class 5\2 - 5D - Harshil Mandhyan-page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2" y="145697"/>
            <a:ext cx="9774155" cy="65666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50A1ECF-6844-45D8-A541-4F4A2A5E7A48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950070-5271-403D-82D6-D46FE9AB1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4AD9644-AE38-434A-9DD0-F7C2CD1AC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0878E2F-3CDB-4EF4-9E75-7FFA4B38D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16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001 LA MARTINIERE COLLEGE\Finalists\Class 5\3 - 5E - Agrim Ver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t="7400" r="6894" b="9433"/>
          <a:stretch/>
        </p:blipFill>
        <p:spPr bwMode="auto">
          <a:xfrm rot="5400000">
            <a:off x="1236479" y="-1043615"/>
            <a:ext cx="6701860" cy="89452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BD2193-4CA8-45CC-B814-56446AA7440C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21052FD-262B-429A-B3A6-CEAA8A513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F3DC2E1-BF52-4D9E-97E0-5CEA9396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A0B8C9D-7DA4-4539-8191-B70AD5262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21E5C12-B9F5-4339-89D5-014C872A5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54" y="261139"/>
            <a:ext cx="9073577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DA9DF418-FEAB-4813-A044-1D1D616C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3" y="1905300"/>
            <a:ext cx="1626776" cy="302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9DF5AEE-5D04-43A4-85DF-1C7A80CE1522}"/>
              </a:ext>
            </a:extLst>
          </p:cNvPr>
          <p:cNvSpPr/>
          <p:nvPr/>
        </p:nvSpPr>
        <p:spPr>
          <a:xfrm>
            <a:off x="4062046" y="2264658"/>
            <a:ext cx="69107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(Preparatory)</a:t>
            </a:r>
            <a:endParaRPr lang="en-US" sz="4000" dirty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Edwardian Script ITC" pitchFamily="66" charset="0"/>
              </a:rPr>
              <a:t>Topic: </a:t>
            </a:r>
            <a:r>
              <a:rPr lang="en-US" sz="4800" b="1" dirty="0">
                <a:solidFill>
                  <a:schemeClr val="bg1"/>
                </a:solidFill>
                <a:latin typeface="Edwardian Script ITC" pitchFamily="66" charset="0"/>
              </a:rPr>
              <a:t>Independence  Day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64B60D3-7191-4852-AB38-76382CF74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51C25BB2-C2FA-4BC6-AB06-4BE1F570F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4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1 LA MARTINIERE COLLEGE\nobody-school-classroom-interior-with-teachers-desk-blackboard_53562-6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05" y="0"/>
            <a:ext cx="121878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Prep\finalists\Prep B- Ayaansh Rastogi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296" y="1583871"/>
            <a:ext cx="1448303" cy="102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Prep\finalists\Prep B- AADIDEV SINGH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43" y="1583871"/>
            <a:ext cx="1410969" cy="105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Prep\finalists\Prep C- Aahaan Chandra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57" y="1579738"/>
            <a:ext cx="1431043" cy="10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Prep\finalists\Prep D- Rishab Dhingra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296" y="2984500"/>
            <a:ext cx="1049034" cy="78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Prep\finalists\Prep E- Rayansh Rastogi.jpe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5246" y="2878874"/>
            <a:ext cx="1127294" cy="84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Prep\finalists\Prep E- Ranveer Singh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05" y="2743119"/>
            <a:ext cx="1370876" cy="10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Prep\finalists\Prep B- SAAHAS UPRETI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57" y="2737962"/>
            <a:ext cx="1255352" cy="10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2E0A7C-DD45-459C-B217-97D54606F7C4}"/>
              </a:ext>
            </a:extLst>
          </p:cNvPr>
          <p:cNvSpPr txBox="1"/>
          <p:nvPr/>
        </p:nvSpPr>
        <p:spPr>
          <a:xfrm>
            <a:off x="5236157" y="1087838"/>
            <a:ext cx="23240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entury" panose="02040604050505020304" pitchFamily="18" charset="0"/>
                <a:ea typeface="Open Sans Extrabold" pitchFamily="34" charset="0"/>
                <a:cs typeface="Open Sans Extrabold" pitchFamily="34" charset="0"/>
              </a:rPr>
              <a:t>PREPARATORY</a:t>
            </a:r>
          </a:p>
        </p:txBody>
      </p:sp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A402E7B-0477-4F00-BBF3-D97BB492D0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290E8103-C41B-4B90-A7F3-08AE473BE0D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4912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15571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eathered">
      <a:majorFont>
        <a:latin typeface="Century Schoolbook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1322</TotalTime>
  <Words>204</Words>
  <Application>Microsoft Office PowerPoint</Application>
  <PresentationFormat>Widescreen</PresentationFormat>
  <Paragraphs>68</Paragraphs>
  <Slides>72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9" baseType="lpstr">
      <vt:lpstr>Algerian</vt:lpstr>
      <vt:lpstr>Arial</vt:lpstr>
      <vt:lpstr>Bernard MT Condensed</vt:lpstr>
      <vt:lpstr>Calibri</vt:lpstr>
      <vt:lpstr>Century</vt:lpstr>
      <vt:lpstr>Century Schoolbook</vt:lpstr>
      <vt:lpstr>Copperplate Gothic Bold</vt:lpstr>
      <vt:lpstr>Corbel</vt:lpstr>
      <vt:lpstr>Edwardian Script ITC</vt:lpstr>
      <vt:lpstr>Lucida Calligraphy</vt:lpstr>
      <vt:lpstr>Old English Text MT</vt:lpstr>
      <vt:lpstr>Open Sans Extrabold</vt:lpstr>
      <vt:lpstr>Playball</vt:lpstr>
      <vt:lpstr>Poor Richard</vt:lpstr>
      <vt:lpstr>Questrial</vt:lpstr>
      <vt:lpstr>Wingdings</vt:lpstr>
      <vt:lpstr>Feathered</vt:lpstr>
      <vt:lpstr>PowerPoint Presentation</vt:lpstr>
      <vt:lpstr>Introduction     An Online Art Competition was held on Independence Day, 2020  For Nursery &amp; Preparatory and Classes I to V.   Nearly 400 pupils participated.   Enjoy viewing the entries of the winners in this virtual Art Gallery.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Thank You  For Viewing!!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Rahulsan</dc:creator>
  <cp:lastModifiedBy>La Martiniere College</cp:lastModifiedBy>
  <cp:revision>187</cp:revision>
  <dcterms:created xsi:type="dcterms:W3CDTF">2020-08-21T23:37:36Z</dcterms:created>
  <dcterms:modified xsi:type="dcterms:W3CDTF">2020-09-03T07:28:00Z</dcterms:modified>
</cp:coreProperties>
</file>